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81" r:id="rId3"/>
    <p:sldId id="287" r:id="rId4"/>
    <p:sldId id="257" r:id="rId5"/>
    <p:sldId id="275" r:id="rId6"/>
    <p:sldId id="259" r:id="rId7"/>
    <p:sldId id="282" r:id="rId8"/>
    <p:sldId id="285" r:id="rId9"/>
    <p:sldId id="260" r:id="rId10"/>
    <p:sldId id="286" r:id="rId11"/>
    <p:sldId id="261" r:id="rId12"/>
    <p:sldId id="280" r:id="rId13"/>
    <p:sldId id="262" r:id="rId14"/>
    <p:sldId id="263" r:id="rId15"/>
    <p:sldId id="283" r:id="rId16"/>
    <p:sldId id="265" r:id="rId17"/>
    <p:sldId id="266" r:id="rId18"/>
    <p:sldId id="267" r:id="rId19"/>
    <p:sldId id="277" r:id="rId20"/>
    <p:sldId id="278" r:id="rId21"/>
  </p:sldIdLst>
  <p:sldSz cx="9144000" cy="6858000" type="screen4x3"/>
  <p:notesSz cx="6858000" cy="9144000"/>
  <p:embeddedFontLst>
    <p:embeddedFont>
      <p:font typeface="Helvetica" panose="020B0604020202020204" pitchFamily="34" charset="0"/>
      <p:regular r:id="rId23"/>
      <p:bold r:id="rId24"/>
      <p:italic r:id="rId25"/>
      <p:boldItalic r:id="rId26"/>
    </p:embeddedFont>
    <p:embeddedFont>
      <p:font typeface="HY강B" panose="02030600000101010101" pitchFamily="18" charset="-127"/>
      <p:regular r:id="rId27"/>
    </p:embeddedFont>
    <p:embeddedFont>
      <p:font typeface="Georgia" panose="02040502050405020303" pitchFamily="18" charset="0"/>
      <p:regular r:id="rId28"/>
      <p:bold r:id="rId29"/>
      <p:italic r:id="rId30"/>
      <p:boldItalic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Gill Sans MT" panose="020B0604020202020204" charset="0"/>
      <p:regular r:id="rId34"/>
      <p:bold r:id="rId35"/>
      <p:italic r:id="rId36"/>
      <p:boldItalic r:id="rId37"/>
    </p:embeddedFont>
    <p:embeddedFont>
      <p:font typeface="굵은안상수체" panose="02010504000101010101" pitchFamily="2" charset="-127"/>
      <p:regular r:id="rId38"/>
    </p:embeddedFont>
    <p:embeddedFont>
      <p:font typeface="양재블럭체" panose="02020603020101020101" pitchFamily="18" charset="-127"/>
      <p:regular r:id="rId39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FF8989"/>
    <a:srgbClr val="2E75B6"/>
    <a:srgbClr val="FFE7E7"/>
    <a:srgbClr val="FF973F"/>
    <a:srgbClr val="FFD41D"/>
    <a:srgbClr val="FF965F"/>
    <a:srgbClr val="FF984A"/>
    <a:srgbClr val="FF9839"/>
    <a:srgbClr val="FFE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53" d="100"/>
          <a:sy n="53" d="100"/>
        </p:scale>
        <p:origin x="3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3" d="100"/>
          <a:sy n="53" d="100"/>
        </p:scale>
        <p:origin x="1796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60971D-4742-48E2-B76D-D46AC0C37D98}" type="doc">
      <dgm:prSet loTypeId="urn:microsoft.com/office/officeart/2008/layout/VerticalCurvedList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pPr latinLnBrk="1"/>
          <a:endParaRPr lang="ko-KR" altLang="en-US"/>
        </a:p>
      </dgm:t>
    </dgm:pt>
    <dgm:pt modelId="{2F0D908C-2352-4AE0-8FAD-5A208DF8FEBE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HY강B" panose="02030600000101010101" pitchFamily="18" charset="-127"/>
              <a:ea typeface="HY강B" panose="02030600000101010101" pitchFamily="18" charset="-127"/>
            </a:rPr>
            <a:t>설계 및 세부 일정</a:t>
          </a:r>
          <a:r>
            <a: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rPr>
            <a:t>, </a:t>
          </a:r>
          <a:r>
            <a:rPr lang="ko-KR" altLang="en-US" dirty="0" smtClean="0">
              <a:latin typeface="HY강B" panose="02030600000101010101" pitchFamily="18" charset="-127"/>
              <a:ea typeface="HY강B" panose="02030600000101010101" pitchFamily="18" charset="-127"/>
            </a:rPr>
            <a:t>캐릭터 디자인</a:t>
          </a:r>
          <a:endParaRPr lang="ko-KR" altLang="en-US" dirty="0">
            <a:latin typeface="HY강B" panose="02030600000101010101" pitchFamily="18" charset="-127"/>
            <a:ea typeface="HY강B" panose="02030600000101010101" pitchFamily="18" charset="-127"/>
          </a:endParaRPr>
        </a:p>
      </dgm:t>
    </dgm:pt>
    <dgm:pt modelId="{46D360EF-85B4-4F19-AA4E-1325EAB91CFD}" type="parTrans" cxnId="{01B19D01-2815-49B9-8347-752484D48117}">
      <dgm:prSet/>
      <dgm:spPr/>
      <dgm:t>
        <a:bodyPr/>
        <a:lstStyle/>
        <a:p>
          <a:pPr latinLnBrk="1"/>
          <a:endParaRPr lang="ko-KR" altLang="en-US">
            <a:latin typeface="HY강"/>
          </a:endParaRPr>
        </a:p>
      </dgm:t>
    </dgm:pt>
    <dgm:pt modelId="{4C3CF19B-74AB-466A-9C71-691BFEFA46B2}" type="sibTrans" cxnId="{01B19D01-2815-49B9-8347-752484D48117}">
      <dgm:prSet/>
      <dgm:spPr/>
      <dgm:t>
        <a:bodyPr/>
        <a:lstStyle/>
        <a:p>
          <a:pPr latinLnBrk="1"/>
          <a:endParaRPr lang="ko-KR" altLang="en-US">
            <a:latin typeface="HY강"/>
          </a:endParaRPr>
        </a:p>
      </dgm:t>
    </dgm:pt>
    <dgm:pt modelId="{64F06194-E57A-4B1A-BC34-AAC9BEFE108B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HY강B" panose="02030600000101010101" pitchFamily="18" charset="-127"/>
              <a:ea typeface="HY강B" panose="02030600000101010101" pitchFamily="18" charset="-127"/>
            </a:rPr>
            <a:t>관련 기술 공부</a:t>
          </a:r>
          <a:endParaRPr lang="ko-KR" altLang="en-US" dirty="0">
            <a:latin typeface="HY강B" panose="02030600000101010101" pitchFamily="18" charset="-127"/>
            <a:ea typeface="HY강B" panose="02030600000101010101" pitchFamily="18" charset="-127"/>
          </a:endParaRPr>
        </a:p>
      </dgm:t>
    </dgm:pt>
    <dgm:pt modelId="{545CA2D0-C5CA-42F2-931C-F104D8A7423E}" type="parTrans" cxnId="{37C7B061-E755-4CAA-8226-4A4FEE5DE26B}">
      <dgm:prSet/>
      <dgm:spPr/>
      <dgm:t>
        <a:bodyPr/>
        <a:lstStyle/>
        <a:p>
          <a:pPr latinLnBrk="1"/>
          <a:endParaRPr lang="ko-KR" altLang="en-US">
            <a:latin typeface="HY강"/>
          </a:endParaRPr>
        </a:p>
      </dgm:t>
    </dgm:pt>
    <dgm:pt modelId="{C4D89DB5-DB53-47B3-A7E0-761D2BBEE555}" type="sibTrans" cxnId="{37C7B061-E755-4CAA-8226-4A4FEE5DE26B}">
      <dgm:prSet/>
      <dgm:spPr/>
      <dgm:t>
        <a:bodyPr/>
        <a:lstStyle/>
        <a:p>
          <a:pPr latinLnBrk="1"/>
          <a:endParaRPr lang="ko-KR" altLang="en-US">
            <a:latin typeface="HY강"/>
          </a:endParaRPr>
        </a:p>
      </dgm:t>
    </dgm:pt>
    <dgm:pt modelId="{48ECB067-39A9-4706-9511-3BD6E2B65A7C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HY강B" panose="02030600000101010101" pitchFamily="18" charset="-127"/>
              <a:ea typeface="HY강B" panose="02030600000101010101" pitchFamily="18" charset="-127"/>
            </a:rPr>
            <a:t>자료 조사 및 요구사항 분석</a:t>
          </a:r>
          <a:endParaRPr lang="ko-KR" altLang="en-US" dirty="0">
            <a:latin typeface="HY강B" panose="02030600000101010101" pitchFamily="18" charset="-127"/>
            <a:ea typeface="HY강B" panose="02030600000101010101" pitchFamily="18" charset="-127"/>
          </a:endParaRPr>
        </a:p>
      </dgm:t>
    </dgm:pt>
    <dgm:pt modelId="{A3082794-3D51-4E9C-ABD8-FE158F3C9FC5}" type="parTrans" cxnId="{4BB8538E-5CFB-414F-A55E-0C8A661518B0}">
      <dgm:prSet/>
      <dgm:spPr/>
      <dgm:t>
        <a:bodyPr/>
        <a:lstStyle/>
        <a:p>
          <a:pPr latinLnBrk="1"/>
          <a:endParaRPr lang="ko-KR" altLang="en-US">
            <a:latin typeface="HY강"/>
          </a:endParaRPr>
        </a:p>
      </dgm:t>
    </dgm:pt>
    <dgm:pt modelId="{E9D4B6E0-40BC-43BB-A962-99CC897E0390}" type="sibTrans" cxnId="{4BB8538E-5CFB-414F-A55E-0C8A661518B0}">
      <dgm:prSet/>
      <dgm:spPr/>
      <dgm:t>
        <a:bodyPr/>
        <a:lstStyle/>
        <a:p>
          <a:pPr latinLnBrk="1"/>
          <a:endParaRPr lang="ko-KR" altLang="en-US">
            <a:latin typeface="HY강"/>
          </a:endParaRPr>
        </a:p>
      </dgm:t>
    </dgm:pt>
    <dgm:pt modelId="{D0028F7B-9979-46E8-8D05-DDF53326A2C6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HY강B" panose="02030600000101010101" pitchFamily="18" charset="-127"/>
              <a:ea typeface="HY강B" panose="02030600000101010101" pitchFamily="18" charset="-127"/>
            </a:rPr>
            <a:t>프로젝트 계획 및 역할 분담</a:t>
          </a:r>
          <a:endParaRPr lang="ko-KR" altLang="en-US" dirty="0">
            <a:latin typeface="HY강B" panose="02030600000101010101" pitchFamily="18" charset="-127"/>
            <a:ea typeface="HY강B" panose="02030600000101010101" pitchFamily="18" charset="-127"/>
          </a:endParaRPr>
        </a:p>
      </dgm:t>
    </dgm:pt>
    <dgm:pt modelId="{7C91536E-C42A-4AD9-AFE9-473E3936AC9F}" type="parTrans" cxnId="{61A09363-CBAE-49C8-BF05-C73EB16A11F6}">
      <dgm:prSet/>
      <dgm:spPr/>
      <dgm:t>
        <a:bodyPr/>
        <a:lstStyle/>
        <a:p>
          <a:pPr latinLnBrk="1"/>
          <a:endParaRPr lang="ko-KR" altLang="en-US">
            <a:latin typeface="HY강"/>
          </a:endParaRPr>
        </a:p>
      </dgm:t>
    </dgm:pt>
    <dgm:pt modelId="{EE996F6F-C08A-4D05-AC1B-8E3E9A162FC7}" type="sibTrans" cxnId="{61A09363-CBAE-49C8-BF05-C73EB16A11F6}">
      <dgm:prSet/>
      <dgm:spPr/>
      <dgm:t>
        <a:bodyPr/>
        <a:lstStyle/>
        <a:p>
          <a:pPr latinLnBrk="1"/>
          <a:endParaRPr lang="ko-KR" altLang="en-US">
            <a:latin typeface="HY강"/>
          </a:endParaRPr>
        </a:p>
      </dgm:t>
    </dgm:pt>
    <dgm:pt modelId="{67AE365A-7C5A-4CF4-9DA7-0E1996A90371}" type="pres">
      <dgm:prSet presAssocID="{EA60971D-4742-48E2-B76D-D46AC0C37D9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BA20A6D-A2E0-4EA6-BF11-488323D286E5}" type="pres">
      <dgm:prSet presAssocID="{EA60971D-4742-48E2-B76D-D46AC0C37D98}" presName="Name1" presStyleCnt="0"/>
      <dgm:spPr/>
      <dgm:t>
        <a:bodyPr/>
        <a:lstStyle/>
        <a:p>
          <a:pPr latinLnBrk="1"/>
          <a:endParaRPr lang="ko-KR" altLang="en-US"/>
        </a:p>
      </dgm:t>
    </dgm:pt>
    <dgm:pt modelId="{6A23936C-7F04-4F59-8D66-436DAD7E4763}" type="pres">
      <dgm:prSet presAssocID="{EA60971D-4742-48E2-B76D-D46AC0C37D98}" presName="cycle" presStyleCnt="0"/>
      <dgm:spPr/>
      <dgm:t>
        <a:bodyPr/>
        <a:lstStyle/>
        <a:p>
          <a:pPr latinLnBrk="1"/>
          <a:endParaRPr lang="ko-KR" altLang="en-US"/>
        </a:p>
      </dgm:t>
    </dgm:pt>
    <dgm:pt modelId="{8B9135C2-109A-4AAA-BAE6-F9C7FE295A25}" type="pres">
      <dgm:prSet presAssocID="{EA60971D-4742-48E2-B76D-D46AC0C37D98}" presName="srcNode" presStyleLbl="node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349D1D51-1AEB-43F2-BE35-3FF7F722C813}" type="pres">
      <dgm:prSet presAssocID="{EA60971D-4742-48E2-B76D-D46AC0C37D98}" presName="conn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238547F7-1EB6-4F81-97F4-83ED143972B2}" type="pres">
      <dgm:prSet presAssocID="{EA60971D-4742-48E2-B76D-D46AC0C37D98}" presName="extraNode" presStyleLbl="node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5B7943CE-A66E-492B-9535-99C96A2BAC17}" type="pres">
      <dgm:prSet presAssocID="{EA60971D-4742-48E2-B76D-D46AC0C37D98}" presName="dstNode" presStyleLbl="node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AB49FD35-F48E-4122-B665-D7B38E588C41}" type="pres">
      <dgm:prSet presAssocID="{D0028F7B-9979-46E8-8D05-DDF53326A2C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C74A9A-FAFD-4BAB-A6D1-D52224FAD26E}" type="pres">
      <dgm:prSet presAssocID="{D0028F7B-9979-46E8-8D05-DDF53326A2C6}" presName="accent_1" presStyleCnt="0"/>
      <dgm:spPr/>
      <dgm:t>
        <a:bodyPr/>
        <a:lstStyle/>
        <a:p>
          <a:pPr latinLnBrk="1"/>
          <a:endParaRPr lang="ko-KR" altLang="en-US"/>
        </a:p>
      </dgm:t>
    </dgm:pt>
    <dgm:pt modelId="{D6001C3E-1888-473A-8C79-AB79B4A7E113}" type="pres">
      <dgm:prSet presAssocID="{D0028F7B-9979-46E8-8D05-DDF53326A2C6}" presName="accentRepeatNode" presStyleLbl="solidFgAcc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B219B25C-BF74-4875-8961-E116830450F0}" type="pres">
      <dgm:prSet presAssocID="{48ECB067-39A9-4706-9511-3BD6E2B65A7C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16A1EB5-A1EA-4922-8524-B445F8D12CE6}" type="pres">
      <dgm:prSet presAssocID="{48ECB067-39A9-4706-9511-3BD6E2B65A7C}" presName="accent_2" presStyleCnt="0"/>
      <dgm:spPr/>
      <dgm:t>
        <a:bodyPr/>
        <a:lstStyle/>
        <a:p>
          <a:pPr latinLnBrk="1"/>
          <a:endParaRPr lang="ko-KR" altLang="en-US"/>
        </a:p>
      </dgm:t>
    </dgm:pt>
    <dgm:pt modelId="{C5E1C0C2-3727-46E4-8971-9980214F4CCF}" type="pres">
      <dgm:prSet presAssocID="{48ECB067-39A9-4706-9511-3BD6E2B65A7C}" presName="accentRepeatNode" presStyleLbl="solidFgAcc1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EEAA61DD-740A-4E19-85CC-1DA76A00FE6C}" type="pres">
      <dgm:prSet presAssocID="{64F06194-E57A-4B1A-BC34-AAC9BEFE108B}" presName="text_3" presStyleLbl="node1" presStyleIdx="2" presStyleCnt="4" custScaleX="9920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AAAE54E-0284-4AAA-82E1-520460743501}" type="pres">
      <dgm:prSet presAssocID="{64F06194-E57A-4B1A-BC34-AAC9BEFE108B}" presName="accent_3" presStyleCnt="0"/>
      <dgm:spPr/>
      <dgm:t>
        <a:bodyPr/>
        <a:lstStyle/>
        <a:p>
          <a:pPr latinLnBrk="1"/>
          <a:endParaRPr lang="ko-KR" altLang="en-US"/>
        </a:p>
      </dgm:t>
    </dgm:pt>
    <dgm:pt modelId="{BCD88E6F-E6B5-42B0-90B1-0103110A2B4F}" type="pres">
      <dgm:prSet presAssocID="{64F06194-E57A-4B1A-BC34-AAC9BEFE108B}" presName="accentRepeatNode" presStyleLbl="solidFgAcc1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41FB6815-B1FD-4E23-A8D4-F2EDD859E821}" type="pres">
      <dgm:prSet presAssocID="{2F0D908C-2352-4AE0-8FAD-5A208DF8FEBE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10F125D-A35F-468A-B8E3-09B3931D92C1}" type="pres">
      <dgm:prSet presAssocID="{2F0D908C-2352-4AE0-8FAD-5A208DF8FEBE}" presName="accent_4" presStyleCnt="0"/>
      <dgm:spPr/>
      <dgm:t>
        <a:bodyPr/>
        <a:lstStyle/>
        <a:p>
          <a:pPr latinLnBrk="1"/>
          <a:endParaRPr lang="ko-KR" altLang="en-US"/>
        </a:p>
      </dgm:t>
    </dgm:pt>
    <dgm:pt modelId="{E74440E2-5491-4B8E-8511-82A178DAB767}" type="pres">
      <dgm:prSet presAssocID="{2F0D908C-2352-4AE0-8FAD-5A208DF8FEBE}" presName="accentRepeatNode" presStyleLbl="solidFgAcc1" presStyleIdx="3" presStyleCnt="4"/>
      <dgm:spPr/>
      <dgm:t>
        <a:bodyPr/>
        <a:lstStyle/>
        <a:p>
          <a:pPr latinLnBrk="1"/>
          <a:endParaRPr lang="ko-KR" altLang="en-US"/>
        </a:p>
      </dgm:t>
    </dgm:pt>
  </dgm:ptLst>
  <dgm:cxnLst>
    <dgm:cxn modelId="{01B19D01-2815-49B9-8347-752484D48117}" srcId="{EA60971D-4742-48E2-B76D-D46AC0C37D98}" destId="{2F0D908C-2352-4AE0-8FAD-5A208DF8FEBE}" srcOrd="3" destOrd="0" parTransId="{46D360EF-85B4-4F19-AA4E-1325EAB91CFD}" sibTransId="{4C3CF19B-74AB-466A-9C71-691BFEFA46B2}"/>
    <dgm:cxn modelId="{6999AE6B-36F4-4785-A5FA-009EE5688130}" type="presOf" srcId="{64F06194-E57A-4B1A-BC34-AAC9BEFE108B}" destId="{EEAA61DD-740A-4E19-85CC-1DA76A00FE6C}" srcOrd="0" destOrd="0" presId="urn:microsoft.com/office/officeart/2008/layout/VerticalCurvedList"/>
    <dgm:cxn modelId="{266E7540-4591-430D-B6ED-86007EEBEB54}" type="presOf" srcId="{2F0D908C-2352-4AE0-8FAD-5A208DF8FEBE}" destId="{41FB6815-B1FD-4E23-A8D4-F2EDD859E821}" srcOrd="0" destOrd="0" presId="urn:microsoft.com/office/officeart/2008/layout/VerticalCurvedList"/>
    <dgm:cxn modelId="{61A09363-CBAE-49C8-BF05-C73EB16A11F6}" srcId="{EA60971D-4742-48E2-B76D-D46AC0C37D98}" destId="{D0028F7B-9979-46E8-8D05-DDF53326A2C6}" srcOrd="0" destOrd="0" parTransId="{7C91536E-C42A-4AD9-AFE9-473E3936AC9F}" sibTransId="{EE996F6F-C08A-4D05-AC1B-8E3E9A162FC7}"/>
    <dgm:cxn modelId="{37C7B061-E755-4CAA-8226-4A4FEE5DE26B}" srcId="{EA60971D-4742-48E2-B76D-D46AC0C37D98}" destId="{64F06194-E57A-4B1A-BC34-AAC9BEFE108B}" srcOrd="2" destOrd="0" parTransId="{545CA2D0-C5CA-42F2-931C-F104D8A7423E}" sibTransId="{C4D89DB5-DB53-47B3-A7E0-761D2BBEE555}"/>
    <dgm:cxn modelId="{F1A3FBF7-425B-4E42-8C51-6EA46336050E}" type="presOf" srcId="{EE996F6F-C08A-4D05-AC1B-8E3E9A162FC7}" destId="{349D1D51-1AEB-43F2-BE35-3FF7F722C813}" srcOrd="0" destOrd="0" presId="urn:microsoft.com/office/officeart/2008/layout/VerticalCurvedList"/>
    <dgm:cxn modelId="{4BB8538E-5CFB-414F-A55E-0C8A661518B0}" srcId="{EA60971D-4742-48E2-B76D-D46AC0C37D98}" destId="{48ECB067-39A9-4706-9511-3BD6E2B65A7C}" srcOrd="1" destOrd="0" parTransId="{A3082794-3D51-4E9C-ABD8-FE158F3C9FC5}" sibTransId="{E9D4B6E0-40BC-43BB-A962-99CC897E0390}"/>
    <dgm:cxn modelId="{1284452B-F8A5-4A95-A46A-D007046BE49D}" type="presOf" srcId="{48ECB067-39A9-4706-9511-3BD6E2B65A7C}" destId="{B219B25C-BF74-4875-8961-E116830450F0}" srcOrd="0" destOrd="0" presId="urn:microsoft.com/office/officeart/2008/layout/VerticalCurvedList"/>
    <dgm:cxn modelId="{231BC904-9587-4FEB-B633-66681770A024}" type="presOf" srcId="{EA60971D-4742-48E2-B76D-D46AC0C37D98}" destId="{67AE365A-7C5A-4CF4-9DA7-0E1996A90371}" srcOrd="0" destOrd="0" presId="urn:microsoft.com/office/officeart/2008/layout/VerticalCurvedList"/>
    <dgm:cxn modelId="{DF01D2DA-492D-4AE5-8498-53AED5969CA8}" type="presOf" srcId="{D0028F7B-9979-46E8-8D05-DDF53326A2C6}" destId="{AB49FD35-F48E-4122-B665-D7B38E588C41}" srcOrd="0" destOrd="0" presId="urn:microsoft.com/office/officeart/2008/layout/VerticalCurvedList"/>
    <dgm:cxn modelId="{344D8702-4D36-48AD-AE1D-7C429AEB6D25}" type="presParOf" srcId="{67AE365A-7C5A-4CF4-9DA7-0E1996A90371}" destId="{1BA20A6D-A2E0-4EA6-BF11-488323D286E5}" srcOrd="0" destOrd="0" presId="urn:microsoft.com/office/officeart/2008/layout/VerticalCurvedList"/>
    <dgm:cxn modelId="{3873EC28-B955-4BA2-B7B0-B0311A2D38D1}" type="presParOf" srcId="{1BA20A6D-A2E0-4EA6-BF11-488323D286E5}" destId="{6A23936C-7F04-4F59-8D66-436DAD7E4763}" srcOrd="0" destOrd="0" presId="urn:microsoft.com/office/officeart/2008/layout/VerticalCurvedList"/>
    <dgm:cxn modelId="{B5E1EB22-F51D-4B19-BE2F-7483B7CB3EE3}" type="presParOf" srcId="{6A23936C-7F04-4F59-8D66-436DAD7E4763}" destId="{8B9135C2-109A-4AAA-BAE6-F9C7FE295A25}" srcOrd="0" destOrd="0" presId="urn:microsoft.com/office/officeart/2008/layout/VerticalCurvedList"/>
    <dgm:cxn modelId="{C3BE2672-CBFD-4911-AD72-72849A28276D}" type="presParOf" srcId="{6A23936C-7F04-4F59-8D66-436DAD7E4763}" destId="{349D1D51-1AEB-43F2-BE35-3FF7F722C813}" srcOrd="1" destOrd="0" presId="urn:microsoft.com/office/officeart/2008/layout/VerticalCurvedList"/>
    <dgm:cxn modelId="{31B902F2-3B16-42C7-8AB7-F8CA4698C1A6}" type="presParOf" srcId="{6A23936C-7F04-4F59-8D66-436DAD7E4763}" destId="{238547F7-1EB6-4F81-97F4-83ED143972B2}" srcOrd="2" destOrd="0" presId="urn:microsoft.com/office/officeart/2008/layout/VerticalCurvedList"/>
    <dgm:cxn modelId="{039027D3-C15B-41B7-9B88-8DB527C9B2DB}" type="presParOf" srcId="{6A23936C-7F04-4F59-8D66-436DAD7E4763}" destId="{5B7943CE-A66E-492B-9535-99C96A2BAC17}" srcOrd="3" destOrd="0" presId="urn:microsoft.com/office/officeart/2008/layout/VerticalCurvedList"/>
    <dgm:cxn modelId="{79424D7F-C017-4880-82C3-1B14B8E8B791}" type="presParOf" srcId="{1BA20A6D-A2E0-4EA6-BF11-488323D286E5}" destId="{AB49FD35-F48E-4122-B665-D7B38E588C41}" srcOrd="1" destOrd="0" presId="urn:microsoft.com/office/officeart/2008/layout/VerticalCurvedList"/>
    <dgm:cxn modelId="{837FD147-4BEB-4A08-8CB5-CEBD9F35C109}" type="presParOf" srcId="{1BA20A6D-A2E0-4EA6-BF11-488323D286E5}" destId="{D7C74A9A-FAFD-4BAB-A6D1-D52224FAD26E}" srcOrd="2" destOrd="0" presId="urn:microsoft.com/office/officeart/2008/layout/VerticalCurvedList"/>
    <dgm:cxn modelId="{43CDA709-E082-4C07-A9DC-A54EED13E3B4}" type="presParOf" srcId="{D7C74A9A-FAFD-4BAB-A6D1-D52224FAD26E}" destId="{D6001C3E-1888-473A-8C79-AB79B4A7E113}" srcOrd="0" destOrd="0" presId="urn:microsoft.com/office/officeart/2008/layout/VerticalCurvedList"/>
    <dgm:cxn modelId="{77102740-4DE4-4897-9480-0C527880E4E2}" type="presParOf" srcId="{1BA20A6D-A2E0-4EA6-BF11-488323D286E5}" destId="{B219B25C-BF74-4875-8961-E116830450F0}" srcOrd="3" destOrd="0" presId="urn:microsoft.com/office/officeart/2008/layout/VerticalCurvedList"/>
    <dgm:cxn modelId="{0B0CD5BC-AABD-4A36-96DB-D5713480DE11}" type="presParOf" srcId="{1BA20A6D-A2E0-4EA6-BF11-488323D286E5}" destId="{716A1EB5-A1EA-4922-8524-B445F8D12CE6}" srcOrd="4" destOrd="0" presId="urn:microsoft.com/office/officeart/2008/layout/VerticalCurvedList"/>
    <dgm:cxn modelId="{F0112423-86A9-4EA7-828E-BFE6C005CA9A}" type="presParOf" srcId="{716A1EB5-A1EA-4922-8524-B445F8D12CE6}" destId="{C5E1C0C2-3727-46E4-8971-9980214F4CCF}" srcOrd="0" destOrd="0" presId="urn:microsoft.com/office/officeart/2008/layout/VerticalCurvedList"/>
    <dgm:cxn modelId="{1AD15365-3E81-46B0-939B-C2EF822861CE}" type="presParOf" srcId="{1BA20A6D-A2E0-4EA6-BF11-488323D286E5}" destId="{EEAA61DD-740A-4E19-85CC-1DA76A00FE6C}" srcOrd="5" destOrd="0" presId="urn:microsoft.com/office/officeart/2008/layout/VerticalCurvedList"/>
    <dgm:cxn modelId="{160B2A4E-CA6F-469A-9440-F629842FD751}" type="presParOf" srcId="{1BA20A6D-A2E0-4EA6-BF11-488323D286E5}" destId="{FAAAE54E-0284-4AAA-82E1-520460743501}" srcOrd="6" destOrd="0" presId="urn:microsoft.com/office/officeart/2008/layout/VerticalCurvedList"/>
    <dgm:cxn modelId="{92A4A0C7-C953-4D48-8F37-95261EB06B92}" type="presParOf" srcId="{FAAAE54E-0284-4AAA-82E1-520460743501}" destId="{BCD88E6F-E6B5-42B0-90B1-0103110A2B4F}" srcOrd="0" destOrd="0" presId="urn:microsoft.com/office/officeart/2008/layout/VerticalCurvedList"/>
    <dgm:cxn modelId="{ED24CE43-90C3-4BC2-8C23-5E59659CDD23}" type="presParOf" srcId="{1BA20A6D-A2E0-4EA6-BF11-488323D286E5}" destId="{41FB6815-B1FD-4E23-A8D4-F2EDD859E821}" srcOrd="7" destOrd="0" presId="urn:microsoft.com/office/officeart/2008/layout/VerticalCurvedList"/>
    <dgm:cxn modelId="{1B68981C-2091-4FB8-802B-5A253CA0F051}" type="presParOf" srcId="{1BA20A6D-A2E0-4EA6-BF11-488323D286E5}" destId="{210F125D-A35F-468A-B8E3-09B3931D92C1}" srcOrd="8" destOrd="0" presId="urn:microsoft.com/office/officeart/2008/layout/VerticalCurvedList"/>
    <dgm:cxn modelId="{B04A6688-1852-4374-9CCA-099A6C98D14C}" type="presParOf" srcId="{210F125D-A35F-468A-B8E3-09B3931D92C1}" destId="{E74440E2-5491-4B8E-8511-82A178DAB76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9D1D51-1AEB-43F2-BE35-3FF7F722C813}">
      <dsp:nvSpPr>
        <dsp:cNvPr id="0" name=""/>
        <dsp:cNvSpPr/>
      </dsp:nvSpPr>
      <dsp:spPr>
        <a:xfrm>
          <a:off x="-5404363" y="-827553"/>
          <a:ext cx="6435070" cy="6435070"/>
        </a:xfrm>
        <a:prstGeom prst="blockArc">
          <a:avLst>
            <a:gd name="adj1" fmla="val 18900000"/>
            <a:gd name="adj2" fmla="val 2700000"/>
            <a:gd name="adj3" fmla="val 336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49FD35-F48E-4122-B665-D7B38E588C41}">
      <dsp:nvSpPr>
        <dsp:cNvPr id="0" name=""/>
        <dsp:cNvSpPr/>
      </dsp:nvSpPr>
      <dsp:spPr>
        <a:xfrm>
          <a:off x="539604" y="367483"/>
          <a:ext cx="6218044" cy="7353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3684" tIns="73660" rIns="73660" bIns="73660" numCol="1" spcCol="1270" anchor="ctr" anchorCtr="0">
          <a:noAutofit/>
        </a:bodyPr>
        <a:lstStyle/>
        <a:p>
          <a:pPr lvl="0" algn="l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900" kern="1200" dirty="0" smtClean="0">
              <a:latin typeface="HY강B" panose="02030600000101010101" pitchFamily="18" charset="-127"/>
              <a:ea typeface="HY강B" panose="02030600000101010101" pitchFamily="18" charset="-127"/>
            </a:rPr>
            <a:t>프로젝트 계획 및 역할 분담</a:t>
          </a:r>
          <a:endParaRPr lang="ko-KR" altLang="en-US" sz="2900" kern="1200" dirty="0">
            <a:latin typeface="HY강B" panose="02030600000101010101" pitchFamily="18" charset="-127"/>
            <a:ea typeface="HY강B" panose="02030600000101010101" pitchFamily="18" charset="-127"/>
          </a:endParaRPr>
        </a:p>
      </dsp:txBody>
      <dsp:txXfrm>
        <a:off x="539604" y="367483"/>
        <a:ext cx="6218044" cy="735349"/>
      </dsp:txXfrm>
    </dsp:sp>
    <dsp:sp modelId="{D6001C3E-1888-473A-8C79-AB79B4A7E113}">
      <dsp:nvSpPr>
        <dsp:cNvPr id="0" name=""/>
        <dsp:cNvSpPr/>
      </dsp:nvSpPr>
      <dsp:spPr>
        <a:xfrm>
          <a:off x="80011" y="275564"/>
          <a:ext cx="919186" cy="9191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19B25C-BF74-4875-8961-E116830450F0}">
      <dsp:nvSpPr>
        <dsp:cNvPr id="0" name=""/>
        <dsp:cNvSpPr/>
      </dsp:nvSpPr>
      <dsp:spPr>
        <a:xfrm>
          <a:off x="961197" y="1470699"/>
          <a:ext cx="5796451" cy="7353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3684" tIns="73660" rIns="73660" bIns="73660" numCol="1" spcCol="1270" anchor="ctr" anchorCtr="0">
          <a:noAutofit/>
        </a:bodyPr>
        <a:lstStyle/>
        <a:p>
          <a:pPr lvl="0" algn="l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900" kern="1200" dirty="0" smtClean="0">
              <a:latin typeface="HY강B" panose="02030600000101010101" pitchFamily="18" charset="-127"/>
              <a:ea typeface="HY강B" panose="02030600000101010101" pitchFamily="18" charset="-127"/>
            </a:rPr>
            <a:t>자료 조사 및 요구사항 분석</a:t>
          </a:r>
          <a:endParaRPr lang="ko-KR" altLang="en-US" sz="2900" kern="1200" dirty="0">
            <a:latin typeface="HY강B" panose="02030600000101010101" pitchFamily="18" charset="-127"/>
            <a:ea typeface="HY강B" panose="02030600000101010101" pitchFamily="18" charset="-127"/>
          </a:endParaRPr>
        </a:p>
      </dsp:txBody>
      <dsp:txXfrm>
        <a:off x="961197" y="1470699"/>
        <a:ext cx="5796451" cy="735349"/>
      </dsp:txXfrm>
    </dsp:sp>
    <dsp:sp modelId="{C5E1C0C2-3727-46E4-8971-9980214F4CCF}">
      <dsp:nvSpPr>
        <dsp:cNvPr id="0" name=""/>
        <dsp:cNvSpPr/>
      </dsp:nvSpPr>
      <dsp:spPr>
        <a:xfrm>
          <a:off x="501604" y="1378780"/>
          <a:ext cx="919186" cy="9191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A61DD-740A-4E19-85CC-1DA76A00FE6C}">
      <dsp:nvSpPr>
        <dsp:cNvPr id="0" name=""/>
        <dsp:cNvSpPr/>
      </dsp:nvSpPr>
      <dsp:spPr>
        <a:xfrm>
          <a:off x="984325" y="2573914"/>
          <a:ext cx="5750196" cy="7353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3684" tIns="73660" rIns="73660" bIns="73660" numCol="1" spcCol="1270" anchor="ctr" anchorCtr="0">
          <a:noAutofit/>
        </a:bodyPr>
        <a:lstStyle/>
        <a:p>
          <a:pPr lvl="0" algn="l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900" kern="1200" dirty="0" smtClean="0">
              <a:latin typeface="HY강B" panose="02030600000101010101" pitchFamily="18" charset="-127"/>
              <a:ea typeface="HY강B" panose="02030600000101010101" pitchFamily="18" charset="-127"/>
            </a:rPr>
            <a:t>관련 기술 공부</a:t>
          </a:r>
          <a:endParaRPr lang="ko-KR" altLang="en-US" sz="2900" kern="1200" dirty="0">
            <a:latin typeface="HY강B" panose="02030600000101010101" pitchFamily="18" charset="-127"/>
            <a:ea typeface="HY강B" panose="02030600000101010101" pitchFamily="18" charset="-127"/>
          </a:endParaRPr>
        </a:p>
      </dsp:txBody>
      <dsp:txXfrm>
        <a:off x="984325" y="2573914"/>
        <a:ext cx="5750196" cy="735349"/>
      </dsp:txXfrm>
    </dsp:sp>
    <dsp:sp modelId="{BCD88E6F-E6B5-42B0-90B1-0103110A2B4F}">
      <dsp:nvSpPr>
        <dsp:cNvPr id="0" name=""/>
        <dsp:cNvSpPr/>
      </dsp:nvSpPr>
      <dsp:spPr>
        <a:xfrm>
          <a:off x="501604" y="2481995"/>
          <a:ext cx="919186" cy="9191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FB6815-B1FD-4E23-A8D4-F2EDD859E821}">
      <dsp:nvSpPr>
        <dsp:cNvPr id="0" name=""/>
        <dsp:cNvSpPr/>
      </dsp:nvSpPr>
      <dsp:spPr>
        <a:xfrm>
          <a:off x="539604" y="3677129"/>
          <a:ext cx="6218044" cy="7353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3684" tIns="73660" rIns="73660" bIns="73660" numCol="1" spcCol="1270" anchor="ctr" anchorCtr="0">
          <a:noAutofit/>
        </a:bodyPr>
        <a:lstStyle/>
        <a:p>
          <a:pPr lvl="0" algn="l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900" kern="1200" dirty="0" smtClean="0">
              <a:latin typeface="HY강B" panose="02030600000101010101" pitchFamily="18" charset="-127"/>
              <a:ea typeface="HY강B" panose="02030600000101010101" pitchFamily="18" charset="-127"/>
            </a:rPr>
            <a:t>설계 및 세부 일정</a:t>
          </a:r>
          <a:r>
            <a:rPr lang="en-US" altLang="ko-KR" sz="2900" kern="1200" dirty="0" smtClean="0">
              <a:latin typeface="HY강B" panose="02030600000101010101" pitchFamily="18" charset="-127"/>
              <a:ea typeface="HY강B" panose="02030600000101010101" pitchFamily="18" charset="-127"/>
            </a:rPr>
            <a:t>, </a:t>
          </a:r>
          <a:r>
            <a:rPr lang="ko-KR" altLang="en-US" sz="2900" kern="1200" dirty="0" smtClean="0">
              <a:latin typeface="HY강B" panose="02030600000101010101" pitchFamily="18" charset="-127"/>
              <a:ea typeface="HY강B" panose="02030600000101010101" pitchFamily="18" charset="-127"/>
            </a:rPr>
            <a:t>캐릭터 디자인</a:t>
          </a:r>
          <a:endParaRPr lang="ko-KR" altLang="en-US" sz="2900" kern="1200" dirty="0">
            <a:latin typeface="HY강B" panose="02030600000101010101" pitchFamily="18" charset="-127"/>
            <a:ea typeface="HY강B" panose="02030600000101010101" pitchFamily="18" charset="-127"/>
          </a:endParaRPr>
        </a:p>
      </dsp:txBody>
      <dsp:txXfrm>
        <a:off x="539604" y="3677129"/>
        <a:ext cx="6218044" cy="735349"/>
      </dsp:txXfrm>
    </dsp:sp>
    <dsp:sp modelId="{E74440E2-5491-4B8E-8511-82A178DAB767}">
      <dsp:nvSpPr>
        <dsp:cNvPr id="0" name=""/>
        <dsp:cNvSpPr/>
      </dsp:nvSpPr>
      <dsp:spPr>
        <a:xfrm>
          <a:off x="80011" y="3585211"/>
          <a:ext cx="919186" cy="9191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" name="Shape 3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4307668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컨텐츠</a:t>
            </a:r>
            <a:r>
              <a:rPr lang="en-US" altLang="ko-KR" dirty="0" smtClean="0"/>
              <a:t>/</a:t>
            </a:r>
            <a:r>
              <a:rPr lang="ko-KR" altLang="en-US" dirty="0" smtClean="0"/>
              <a:t>이미지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센서</a:t>
            </a:r>
            <a:r>
              <a:rPr lang="en-US" altLang="ko-KR" dirty="0" smtClean="0"/>
              <a:t>/</a:t>
            </a:r>
            <a:r>
              <a:rPr lang="ko-KR" altLang="en-US" dirty="0" smtClean="0"/>
              <a:t>출력장치</a:t>
            </a:r>
            <a:r>
              <a:rPr lang="en-US" altLang="ko-KR" baseline="0" dirty="0" smtClean="0"/>
              <a:t> -&gt; </a:t>
            </a:r>
            <a:r>
              <a:rPr lang="ko-KR" altLang="en-US" baseline="0" dirty="0" smtClean="0"/>
              <a:t>다양한 경험 </a:t>
            </a:r>
            <a:r>
              <a:rPr lang="en-US" altLang="ko-KR" baseline="0" dirty="0" smtClean="0"/>
              <a:t>&amp; </a:t>
            </a:r>
            <a:r>
              <a:rPr lang="ko-KR" altLang="en-US" baseline="0" dirty="0" err="1" smtClean="0"/>
              <a:t>애정적</a:t>
            </a:r>
            <a:r>
              <a:rPr lang="ko-KR" altLang="en-US" baseline="0" dirty="0" smtClean="0"/>
              <a:t> 감정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9571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mailto:jaehong.kim@khu.ac.kr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mailto:jaehong.kim@khu.ac.kr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mailto:jaehong.kim@khu.ac.kr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처리 1"/>
          <p:cNvSpPr/>
          <p:nvPr userDrawn="1"/>
        </p:nvSpPr>
        <p:spPr>
          <a:xfrm>
            <a:off x="0" y="0"/>
            <a:ext cx="9144000" cy="6858000"/>
          </a:xfrm>
          <a:prstGeom prst="flowChartProcess">
            <a:avLst/>
          </a:prstGeom>
          <a:gradFill>
            <a:gsLst>
              <a:gs pos="100000">
                <a:srgbClr val="FF9485"/>
              </a:gs>
              <a:gs pos="0">
                <a:srgbClr val="FF8989"/>
              </a:gs>
              <a:gs pos="44000">
                <a:srgbClr val="FF9933"/>
              </a:gs>
            </a:gsLst>
            <a:lin ang="5400000" scaled="1"/>
          </a:gra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6" name="직사각형 25"/>
          <p:cNvSpPr/>
          <p:nvPr userDrawn="1"/>
        </p:nvSpPr>
        <p:spPr>
          <a:xfrm rot="688107">
            <a:off x="6976665" y="4207751"/>
            <a:ext cx="284884" cy="284884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50800" dist="38100" dir="2700000" sx="96000" sy="96000" algn="tl" rotWithShape="0">
              <a:prstClr val="black">
                <a:alpha val="35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7" name="직사각형 26"/>
          <p:cNvSpPr/>
          <p:nvPr userDrawn="1"/>
        </p:nvSpPr>
        <p:spPr>
          <a:xfrm rot="19789671">
            <a:off x="8062485" y="3805404"/>
            <a:ext cx="288862" cy="288862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50800" dist="38100" dir="2700000" sx="96000" sy="96000" algn="tl" rotWithShape="0">
              <a:prstClr val="black">
                <a:alpha val="35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9" name="직사각형 28"/>
          <p:cNvSpPr/>
          <p:nvPr userDrawn="1"/>
        </p:nvSpPr>
        <p:spPr>
          <a:xfrm rot="3512063">
            <a:off x="5904377" y="5892263"/>
            <a:ext cx="276163" cy="279242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50800" dist="38100" dir="2700000" sx="96000" sy="96000" algn="tl" rotWithShape="0">
              <a:prstClr val="black">
                <a:alpha val="35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직사각형 5"/>
          <p:cNvSpPr/>
          <p:nvPr userDrawn="1"/>
        </p:nvSpPr>
        <p:spPr>
          <a:xfrm rot="1044768">
            <a:off x="-467206" y="6144748"/>
            <a:ext cx="5344172" cy="1381739"/>
          </a:xfrm>
          <a:prstGeom prst="rect">
            <a:avLst/>
          </a:prstGeom>
          <a:gradFill flip="none" rotWithShape="1">
            <a:gsLst>
              <a:gs pos="30000">
                <a:schemeClr val="bg1"/>
              </a:gs>
              <a:gs pos="0">
                <a:schemeClr val="bg1">
                  <a:lumMod val="75000"/>
                </a:schemeClr>
              </a:gs>
            </a:gsLst>
            <a:lin ang="18900000" scaled="1"/>
            <a:tileRect/>
          </a:gradFill>
          <a:ln w="25400" cap="flat">
            <a:noFill/>
            <a:prstDash val="solid"/>
            <a:round/>
          </a:ln>
          <a:effectLst>
            <a:outerShdw blurRad="50800" dist="38100" sx="101000" sy="101000" algn="l" rotWithShape="0">
              <a:prstClr val="black">
                <a:alpha val="2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" name="object 3"/>
          <p:cNvSpPr txBox="1"/>
          <p:nvPr userDrawn="1"/>
        </p:nvSpPr>
        <p:spPr>
          <a:xfrm>
            <a:off x="402437" y="6530626"/>
            <a:ext cx="422148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sz="900" i="1" spc="-5">
                <a:solidFill>
                  <a:srgbClr val="7E7E7E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dirty="0"/>
              <a:t>CSE437 New Technology Project 2 </a:t>
            </a:r>
            <a:r>
              <a:rPr spc="0" dirty="0"/>
              <a:t>|</a:t>
            </a:r>
            <a:r>
              <a:rPr dirty="0"/>
              <a:t> </a:t>
            </a:r>
            <a:r>
              <a:rPr spc="0" dirty="0"/>
              <a:t>Fall</a:t>
            </a:r>
            <a:r>
              <a:rPr spc="-25" dirty="0"/>
              <a:t> </a:t>
            </a:r>
            <a:r>
              <a:rPr spc="-10" dirty="0"/>
              <a:t>201</a:t>
            </a:r>
            <a:r>
              <a:rPr lang="en-US" altLang="ko-KR" spc="-10" dirty="0"/>
              <a:t>9</a:t>
            </a:r>
            <a:r>
              <a:rPr dirty="0"/>
              <a:t> </a:t>
            </a:r>
            <a:r>
              <a:rPr spc="0" dirty="0"/>
              <a:t>| </a:t>
            </a:r>
            <a:r>
              <a:rPr dirty="0"/>
              <a:t> </a:t>
            </a:r>
            <a:r>
              <a:rPr dirty="0" err="1"/>
              <a:t>Jaehong</a:t>
            </a:r>
            <a:r>
              <a:rPr dirty="0"/>
              <a:t> Kim</a:t>
            </a:r>
            <a:r>
              <a:rPr spc="-15" dirty="0"/>
              <a:t> </a:t>
            </a:r>
            <a:r>
              <a:rPr spc="0" dirty="0"/>
              <a:t>(</a:t>
            </a:r>
            <a:r>
              <a:rPr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jaehong.kim@khu.ac.kr</a:t>
            </a:r>
            <a:r>
              <a:rPr spc="0" dirty="0"/>
              <a:t>)</a:t>
            </a: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5849939" y="4935254"/>
            <a:ext cx="4272710" cy="3744741"/>
            <a:chOff x="5849939" y="4935254"/>
            <a:chExt cx="4272710" cy="3744741"/>
          </a:xfrm>
          <a:gradFill flip="none" rotWithShape="1">
            <a:gsLst>
              <a:gs pos="75000">
                <a:schemeClr val="bg1"/>
              </a:gs>
              <a:gs pos="100000">
                <a:schemeClr val="bg1"/>
              </a:gs>
              <a:gs pos="0">
                <a:schemeClr val="bg1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effectLst>
            <a:outerShdw blurRad="50800" dist="38100" dir="10800000" algn="r" rotWithShape="0">
              <a:prstClr val="black">
                <a:alpha val="18000"/>
              </a:prstClr>
            </a:outerShdw>
          </a:effectLst>
        </p:grpSpPr>
        <p:grpSp>
          <p:nvGrpSpPr>
            <p:cNvPr id="5" name="그룹 4"/>
            <p:cNvGrpSpPr/>
            <p:nvPr userDrawn="1"/>
          </p:nvGrpSpPr>
          <p:grpSpPr>
            <a:xfrm rot="17141964">
              <a:off x="6376211" y="4933558"/>
              <a:ext cx="3744741" cy="3748134"/>
              <a:chOff x="1149790" y="1979316"/>
              <a:chExt cx="3744741" cy="3748134"/>
            </a:xfrm>
            <a:grpFill/>
          </p:grpSpPr>
          <p:sp>
            <p:nvSpPr>
              <p:cNvPr id="19" name="직사각형 18"/>
              <p:cNvSpPr/>
              <p:nvPr userDrawn="1"/>
            </p:nvSpPr>
            <p:spPr>
              <a:xfrm>
                <a:off x="1149790" y="3844330"/>
                <a:ext cx="1883120" cy="1883120"/>
              </a:xfrm>
              <a:prstGeom prst="rect">
                <a:avLst/>
              </a:prstGeom>
              <a:grpFill/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20" name="직사각형 19"/>
              <p:cNvSpPr/>
              <p:nvPr userDrawn="1"/>
            </p:nvSpPr>
            <p:spPr>
              <a:xfrm>
                <a:off x="3011411" y="3844329"/>
                <a:ext cx="1883120" cy="1883120"/>
              </a:xfrm>
              <a:prstGeom prst="rect">
                <a:avLst/>
              </a:prstGeom>
              <a:grpFill/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21" name="직사각형 20"/>
              <p:cNvSpPr/>
              <p:nvPr userDrawn="1"/>
            </p:nvSpPr>
            <p:spPr>
              <a:xfrm>
                <a:off x="1149790" y="1979316"/>
                <a:ext cx="1883120" cy="1883120"/>
              </a:xfrm>
              <a:prstGeom prst="rect">
                <a:avLst/>
              </a:prstGeom>
              <a:grpFill/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22" name="직사각형 21"/>
              <p:cNvSpPr/>
              <p:nvPr userDrawn="1"/>
            </p:nvSpPr>
            <p:spPr>
              <a:xfrm>
                <a:off x="2987645" y="2942374"/>
                <a:ext cx="938167" cy="938167"/>
              </a:xfrm>
              <a:prstGeom prst="rect">
                <a:avLst/>
              </a:prstGeom>
              <a:grpFill/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23" name="직사각형 22"/>
              <p:cNvSpPr/>
              <p:nvPr userDrawn="1"/>
            </p:nvSpPr>
            <p:spPr>
              <a:xfrm>
                <a:off x="3917773" y="3399940"/>
                <a:ext cx="458332" cy="458332"/>
              </a:xfrm>
              <a:prstGeom prst="rect">
                <a:avLst/>
              </a:prstGeom>
              <a:grpFill/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24" name="직사각형 23"/>
              <p:cNvSpPr/>
              <p:nvPr userDrawn="1"/>
            </p:nvSpPr>
            <p:spPr>
              <a:xfrm>
                <a:off x="3010641" y="2488689"/>
                <a:ext cx="458332" cy="458332"/>
              </a:xfrm>
              <a:prstGeom prst="rect">
                <a:avLst/>
              </a:prstGeom>
              <a:grpFill/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</p:grpSp>
        <p:sp>
          <p:nvSpPr>
            <p:cNvPr id="31" name="직사각형 30"/>
            <p:cNvSpPr/>
            <p:nvPr userDrawn="1"/>
          </p:nvSpPr>
          <p:spPr>
            <a:xfrm rot="17141964">
              <a:off x="5849939" y="6533712"/>
              <a:ext cx="458332" cy="458332"/>
            </a:xfrm>
            <a:prstGeom prst="rect">
              <a:avLst/>
            </a:prstGeom>
            <a:grpFill/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</p:grpSp>
      <p:sp>
        <p:nvSpPr>
          <p:cNvPr id="34" name="직사각형 33"/>
          <p:cNvSpPr/>
          <p:nvPr userDrawn="1"/>
        </p:nvSpPr>
        <p:spPr>
          <a:xfrm rot="20898316">
            <a:off x="6523513" y="5165187"/>
            <a:ext cx="234116" cy="234116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50800" dist="38100" dir="2700000" sx="96000" sy="96000" algn="tl" rotWithShape="0">
              <a:prstClr val="black">
                <a:alpha val="35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38" name="직사각형 37"/>
          <p:cNvSpPr/>
          <p:nvPr userDrawn="1"/>
        </p:nvSpPr>
        <p:spPr>
          <a:xfrm rot="1084615">
            <a:off x="6758799" y="-923181"/>
            <a:ext cx="2956313" cy="1381739"/>
          </a:xfrm>
          <a:prstGeom prst="rect">
            <a:avLst/>
          </a:prstGeom>
          <a:gradFill flip="none" rotWithShape="1">
            <a:gsLst>
              <a:gs pos="77000">
                <a:schemeClr val="bg1"/>
              </a:gs>
              <a:gs pos="0">
                <a:schemeClr val="bg1">
                  <a:lumMod val="75000"/>
                </a:schemeClr>
              </a:gs>
            </a:gsLst>
            <a:lin ang="5400000" scaled="0"/>
            <a:tileRect/>
          </a:gradFill>
          <a:ln w="25400" cap="flat">
            <a:noFill/>
            <a:prstDash val="solid"/>
            <a:round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39" name="직사각형 38"/>
          <p:cNvSpPr/>
          <p:nvPr userDrawn="1"/>
        </p:nvSpPr>
        <p:spPr>
          <a:xfrm rot="1571734">
            <a:off x="7205429" y="5502424"/>
            <a:ext cx="128668" cy="128668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50800" dist="38100" dir="2700000" sx="96000" sy="96000" algn="tl" rotWithShape="0">
              <a:prstClr val="black">
                <a:alpha val="35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40" name="직사각형 39"/>
          <p:cNvSpPr/>
          <p:nvPr userDrawn="1"/>
        </p:nvSpPr>
        <p:spPr>
          <a:xfrm rot="3512063">
            <a:off x="7811846" y="4539845"/>
            <a:ext cx="185489" cy="187557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50800" dist="38100" dir="2700000" sx="96000" sy="96000" algn="tl" rotWithShape="0">
              <a:prstClr val="black">
                <a:alpha val="35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grpSp>
        <p:nvGrpSpPr>
          <p:cNvPr id="46" name="그룹 45"/>
          <p:cNvGrpSpPr/>
          <p:nvPr userDrawn="1"/>
        </p:nvGrpSpPr>
        <p:grpSpPr>
          <a:xfrm>
            <a:off x="-817881" y="-995733"/>
            <a:ext cx="2110815" cy="3632199"/>
            <a:chOff x="-817881" y="-995733"/>
            <a:chExt cx="2110815" cy="3632199"/>
          </a:xfrm>
          <a:gradFill flip="none" rotWithShape="1">
            <a:gsLst>
              <a:gs pos="56000">
                <a:schemeClr val="bg1"/>
              </a:gs>
              <a:gs pos="0">
                <a:schemeClr val="bg1">
                  <a:lumMod val="75000"/>
                </a:schemeClr>
              </a:gs>
            </a:gsLst>
            <a:lin ang="2700000" scaled="1"/>
            <a:tileRect/>
          </a:gradFill>
          <a:effectLst>
            <a:outerShdw blurRad="50800" dist="38100" dir="2700000" sx="101000" sy="101000" algn="tl" rotWithShape="0">
              <a:prstClr val="black">
                <a:alpha val="19000"/>
              </a:prstClr>
            </a:outerShdw>
          </a:effectLst>
        </p:grpSpPr>
        <p:sp>
          <p:nvSpPr>
            <p:cNvPr id="42" name="직사각형 41"/>
            <p:cNvSpPr/>
            <p:nvPr userDrawn="1"/>
          </p:nvSpPr>
          <p:spPr>
            <a:xfrm rot="19789671">
              <a:off x="-638861" y="746951"/>
              <a:ext cx="1092412" cy="1092412"/>
            </a:xfrm>
            <a:prstGeom prst="rect">
              <a:avLst/>
            </a:prstGeom>
            <a:grpFill/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43" name="직사각형 42"/>
            <p:cNvSpPr/>
            <p:nvPr userDrawn="1"/>
          </p:nvSpPr>
          <p:spPr>
            <a:xfrm rot="19789671">
              <a:off x="-378037" y="-136909"/>
              <a:ext cx="1092412" cy="1092412"/>
            </a:xfrm>
            <a:prstGeom prst="rect">
              <a:avLst/>
            </a:prstGeom>
            <a:grpFill/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44" name="직사각형 43"/>
            <p:cNvSpPr/>
            <p:nvPr userDrawn="1"/>
          </p:nvSpPr>
          <p:spPr>
            <a:xfrm rot="19789671">
              <a:off x="-817881" y="1544054"/>
              <a:ext cx="1092412" cy="1092412"/>
            </a:xfrm>
            <a:prstGeom prst="rect">
              <a:avLst/>
            </a:prstGeom>
            <a:grpFill/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45" name="직사각형 44"/>
            <p:cNvSpPr/>
            <p:nvPr userDrawn="1"/>
          </p:nvSpPr>
          <p:spPr>
            <a:xfrm rot="19789671">
              <a:off x="200522" y="-995733"/>
              <a:ext cx="1092412" cy="1092412"/>
            </a:xfrm>
            <a:prstGeom prst="rect">
              <a:avLst/>
            </a:prstGeom>
            <a:grpFill/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</p:grpSp>
      <p:sp>
        <p:nvSpPr>
          <p:cNvPr id="5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291945" y="6496020"/>
            <a:ext cx="223406" cy="2184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900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53" name="직사각형 52"/>
          <p:cNvSpPr/>
          <p:nvPr userDrawn="1"/>
        </p:nvSpPr>
        <p:spPr>
          <a:xfrm>
            <a:off x="2146433" y="2293840"/>
            <a:ext cx="5351646" cy="2569945"/>
          </a:xfrm>
          <a:prstGeom prst="rect">
            <a:avLst/>
          </a:prstGeom>
          <a:gradFill flip="none" rotWithShape="1">
            <a:gsLst>
              <a:gs pos="90000">
                <a:schemeClr val="bg1"/>
              </a:gs>
              <a:gs pos="100000">
                <a:schemeClr val="bg2">
                  <a:lumMod val="20000"/>
                  <a:lumOff val="80000"/>
                </a:schemeClr>
              </a:gs>
              <a:gs pos="9000">
                <a:schemeClr val="bg1"/>
              </a:gs>
              <a:gs pos="0">
                <a:schemeClr val="bg1">
                  <a:lumMod val="75000"/>
                </a:schemeClr>
              </a:gs>
            </a:gsLst>
            <a:lin ang="16200000" scaled="1"/>
            <a:tileRect/>
          </a:gradFill>
          <a:ln w="92075" cap="flat">
            <a:solidFill>
              <a:srgbClr val="FF9485"/>
            </a:solidFill>
            <a:prstDash val="solid"/>
            <a:round/>
          </a:ln>
          <a:effectLst>
            <a:outerShdw blurRad="63500" sx="104000" sy="104000" algn="ctr" rotWithShape="0">
              <a:prstClr val="black">
                <a:alpha val="14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8" name="직사각형 27"/>
          <p:cNvSpPr/>
          <p:nvPr userDrawn="1"/>
        </p:nvSpPr>
        <p:spPr>
          <a:xfrm rot="20898316">
            <a:off x="7521714" y="3319291"/>
            <a:ext cx="202537" cy="202537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50800" dist="38100" dir="2700000" sx="96000" sy="96000" algn="tl" rotWithShape="0">
              <a:prstClr val="black">
                <a:alpha val="35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41" name="직사각형 40"/>
          <p:cNvSpPr/>
          <p:nvPr userDrawn="1"/>
        </p:nvSpPr>
        <p:spPr>
          <a:xfrm rot="688107">
            <a:off x="7542044" y="2621882"/>
            <a:ext cx="151042" cy="151042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50800" dist="38100" dir="2700000" sx="96000" sy="96000" algn="tl" rotWithShape="0">
              <a:prstClr val="black">
                <a:alpha val="35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33" name="직사각형 32"/>
          <p:cNvSpPr/>
          <p:nvPr userDrawn="1"/>
        </p:nvSpPr>
        <p:spPr>
          <a:xfrm rot="1571734">
            <a:off x="7986280" y="3025395"/>
            <a:ext cx="174233" cy="174233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50800" dist="38100" dir="2700000" sx="96000" sy="96000" algn="tl" rotWithShape="0">
              <a:prstClr val="black">
                <a:alpha val="35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5" name="직사각형 24"/>
          <p:cNvSpPr/>
          <p:nvPr userDrawn="1"/>
        </p:nvSpPr>
        <p:spPr>
          <a:xfrm rot="19458238">
            <a:off x="7427146" y="4944334"/>
            <a:ext cx="295539" cy="295539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50800" dist="38100" dir="2700000" sx="96000" sy="96000" algn="tl" rotWithShape="0">
              <a:prstClr val="black">
                <a:alpha val="35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처리 1"/>
          <p:cNvSpPr/>
          <p:nvPr userDrawn="1"/>
        </p:nvSpPr>
        <p:spPr>
          <a:xfrm>
            <a:off x="0" y="0"/>
            <a:ext cx="9144000" cy="6858000"/>
          </a:xfrm>
          <a:prstGeom prst="flowChartProcess">
            <a:avLst/>
          </a:prstGeom>
          <a:gradFill>
            <a:gsLst>
              <a:gs pos="100000">
                <a:srgbClr val="FF9485"/>
              </a:gs>
              <a:gs pos="0">
                <a:srgbClr val="FF8989"/>
              </a:gs>
              <a:gs pos="44000">
                <a:srgbClr val="FF9933"/>
              </a:gs>
            </a:gsLst>
            <a:lin ang="5400000" scaled="1"/>
          </a:gra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38" name="직사각형 37"/>
          <p:cNvSpPr/>
          <p:nvPr userDrawn="1"/>
        </p:nvSpPr>
        <p:spPr>
          <a:xfrm rot="17055705">
            <a:off x="-1772568" y="475412"/>
            <a:ext cx="2956313" cy="1381739"/>
          </a:xfrm>
          <a:prstGeom prst="rect">
            <a:avLst/>
          </a:prstGeom>
          <a:gradFill flip="none" rotWithShape="1">
            <a:gsLst>
              <a:gs pos="77000">
                <a:schemeClr val="bg1"/>
              </a:gs>
              <a:gs pos="0">
                <a:schemeClr val="bg1">
                  <a:lumMod val="75000"/>
                </a:schemeClr>
              </a:gs>
            </a:gsLst>
            <a:lin ang="5400000" scaled="0"/>
            <a:tileRect/>
          </a:gradFill>
          <a:ln w="25400" cap="flat">
            <a:noFill/>
            <a:prstDash val="solid"/>
            <a:round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grpSp>
        <p:nvGrpSpPr>
          <p:cNvPr id="46" name="그룹 45"/>
          <p:cNvGrpSpPr/>
          <p:nvPr userDrawn="1"/>
        </p:nvGrpSpPr>
        <p:grpSpPr>
          <a:xfrm rot="4832327">
            <a:off x="6705954" y="-1720790"/>
            <a:ext cx="2110815" cy="3632199"/>
            <a:chOff x="-817881" y="-995733"/>
            <a:chExt cx="2110815" cy="3632199"/>
          </a:xfrm>
          <a:gradFill flip="none" rotWithShape="1">
            <a:gsLst>
              <a:gs pos="56000">
                <a:schemeClr val="bg1"/>
              </a:gs>
              <a:gs pos="0">
                <a:schemeClr val="bg1">
                  <a:lumMod val="75000"/>
                </a:schemeClr>
              </a:gs>
            </a:gsLst>
            <a:lin ang="2700000" scaled="1"/>
            <a:tileRect/>
          </a:gradFill>
          <a:effectLst>
            <a:outerShdw blurRad="50800" dist="38100" dir="2700000" sx="101000" sy="101000" algn="tl" rotWithShape="0">
              <a:prstClr val="black">
                <a:alpha val="19000"/>
              </a:prstClr>
            </a:outerShdw>
          </a:effectLst>
        </p:grpSpPr>
        <p:sp>
          <p:nvSpPr>
            <p:cNvPr id="42" name="직사각형 41"/>
            <p:cNvSpPr/>
            <p:nvPr userDrawn="1"/>
          </p:nvSpPr>
          <p:spPr>
            <a:xfrm rot="19789671">
              <a:off x="-638861" y="746951"/>
              <a:ext cx="1092412" cy="1092412"/>
            </a:xfrm>
            <a:prstGeom prst="rect">
              <a:avLst/>
            </a:prstGeom>
            <a:grpFill/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43" name="직사각형 42"/>
            <p:cNvSpPr/>
            <p:nvPr userDrawn="1"/>
          </p:nvSpPr>
          <p:spPr>
            <a:xfrm rot="19789671">
              <a:off x="-378037" y="-136909"/>
              <a:ext cx="1092412" cy="1092412"/>
            </a:xfrm>
            <a:prstGeom prst="rect">
              <a:avLst/>
            </a:prstGeom>
            <a:grpFill/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44" name="직사각형 43"/>
            <p:cNvSpPr/>
            <p:nvPr userDrawn="1"/>
          </p:nvSpPr>
          <p:spPr>
            <a:xfrm rot="19789671">
              <a:off x="-817881" y="1544054"/>
              <a:ext cx="1092412" cy="1092412"/>
            </a:xfrm>
            <a:prstGeom prst="rect">
              <a:avLst/>
            </a:prstGeom>
            <a:grpFill/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45" name="직사각형 44"/>
            <p:cNvSpPr/>
            <p:nvPr userDrawn="1"/>
          </p:nvSpPr>
          <p:spPr>
            <a:xfrm rot="19789671">
              <a:off x="200522" y="-995733"/>
              <a:ext cx="1092412" cy="1092412"/>
            </a:xfrm>
            <a:prstGeom prst="rect">
              <a:avLst/>
            </a:prstGeom>
            <a:grpFill/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</p:grpSp>
      <p:sp>
        <p:nvSpPr>
          <p:cNvPr id="5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291945" y="6496020"/>
            <a:ext cx="223406" cy="2184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900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35" name="직사각형 34"/>
          <p:cNvSpPr/>
          <p:nvPr userDrawn="1"/>
        </p:nvSpPr>
        <p:spPr>
          <a:xfrm rot="20911893" flipH="1">
            <a:off x="1720000" y="3528922"/>
            <a:ext cx="284884" cy="284884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50800" dist="38100" dir="2700000" sx="96000" sy="96000" algn="tl" rotWithShape="0">
              <a:prstClr val="black">
                <a:alpha val="35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36" name="직사각형 35"/>
          <p:cNvSpPr/>
          <p:nvPr userDrawn="1"/>
        </p:nvSpPr>
        <p:spPr>
          <a:xfrm rot="1810329" flipH="1">
            <a:off x="1632408" y="2678889"/>
            <a:ext cx="288862" cy="288862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50800" dist="38100" dir="2700000" sx="96000" sy="96000" algn="tl" rotWithShape="0">
              <a:prstClr val="black">
                <a:alpha val="35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37" name="직사각형 36"/>
          <p:cNvSpPr/>
          <p:nvPr userDrawn="1"/>
        </p:nvSpPr>
        <p:spPr>
          <a:xfrm rot="18087937" flipH="1">
            <a:off x="2366900" y="5009081"/>
            <a:ext cx="276163" cy="279242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50800" dist="38100" dir="2700000" sx="96000" sy="96000" algn="tl" rotWithShape="0">
              <a:prstClr val="black">
                <a:alpha val="35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47" name="직사각형 46"/>
          <p:cNvSpPr/>
          <p:nvPr userDrawn="1"/>
        </p:nvSpPr>
        <p:spPr>
          <a:xfrm rot="20555232" flipH="1">
            <a:off x="5448232" y="6181339"/>
            <a:ext cx="5344172" cy="1381739"/>
          </a:xfrm>
          <a:prstGeom prst="rect">
            <a:avLst/>
          </a:prstGeom>
          <a:gradFill flip="none" rotWithShape="1">
            <a:gsLst>
              <a:gs pos="30000">
                <a:schemeClr val="bg1"/>
              </a:gs>
              <a:gs pos="0">
                <a:schemeClr val="bg1">
                  <a:lumMod val="75000"/>
                </a:schemeClr>
              </a:gs>
            </a:gsLst>
            <a:lin ang="18900000" scaled="1"/>
            <a:tileRect/>
          </a:gradFill>
          <a:ln w="25400" cap="flat">
            <a:noFill/>
            <a:prstDash val="solid"/>
            <a:round/>
          </a:ln>
          <a:effectLst>
            <a:outerShdw blurRad="50800" dist="38100" sx="101000" sy="101000" algn="l" rotWithShape="0">
              <a:prstClr val="black">
                <a:alpha val="2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grpSp>
        <p:nvGrpSpPr>
          <p:cNvPr id="48" name="그룹 47"/>
          <p:cNvGrpSpPr/>
          <p:nvPr userDrawn="1"/>
        </p:nvGrpSpPr>
        <p:grpSpPr>
          <a:xfrm flipH="1">
            <a:off x="0" y="4898074"/>
            <a:ext cx="4272710" cy="3744741"/>
            <a:chOff x="5849939" y="4935254"/>
            <a:chExt cx="4272710" cy="3744741"/>
          </a:xfrm>
          <a:gradFill flip="none" rotWithShape="1">
            <a:gsLst>
              <a:gs pos="75000">
                <a:schemeClr val="bg1"/>
              </a:gs>
              <a:gs pos="100000">
                <a:schemeClr val="bg1"/>
              </a:gs>
              <a:gs pos="0">
                <a:schemeClr val="bg1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effectLst>
            <a:outerShdw blurRad="50800" dist="38100" dir="10800000" algn="r" rotWithShape="0">
              <a:prstClr val="black">
                <a:alpha val="18000"/>
              </a:prstClr>
            </a:outerShdw>
          </a:effectLst>
        </p:grpSpPr>
        <p:grpSp>
          <p:nvGrpSpPr>
            <p:cNvPr id="49" name="그룹 48"/>
            <p:cNvGrpSpPr/>
            <p:nvPr userDrawn="1"/>
          </p:nvGrpSpPr>
          <p:grpSpPr>
            <a:xfrm rot="17141964">
              <a:off x="6376211" y="4933558"/>
              <a:ext cx="3744741" cy="3748134"/>
              <a:chOff x="1149790" y="1979316"/>
              <a:chExt cx="3744741" cy="3748134"/>
            </a:xfrm>
            <a:grpFill/>
          </p:grpSpPr>
          <p:sp>
            <p:nvSpPr>
              <p:cNvPr id="51" name="직사각형 50"/>
              <p:cNvSpPr/>
              <p:nvPr userDrawn="1"/>
            </p:nvSpPr>
            <p:spPr>
              <a:xfrm>
                <a:off x="1149790" y="3844330"/>
                <a:ext cx="1883120" cy="1883120"/>
              </a:xfrm>
              <a:prstGeom prst="rect">
                <a:avLst/>
              </a:prstGeom>
              <a:grpFill/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54" name="직사각형 53"/>
              <p:cNvSpPr/>
              <p:nvPr userDrawn="1"/>
            </p:nvSpPr>
            <p:spPr>
              <a:xfrm>
                <a:off x="3011411" y="3844329"/>
                <a:ext cx="1883120" cy="1883120"/>
              </a:xfrm>
              <a:prstGeom prst="rect">
                <a:avLst/>
              </a:prstGeom>
              <a:grpFill/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55" name="직사각형 54"/>
              <p:cNvSpPr/>
              <p:nvPr userDrawn="1"/>
            </p:nvSpPr>
            <p:spPr>
              <a:xfrm>
                <a:off x="1149790" y="1979316"/>
                <a:ext cx="1883120" cy="1883120"/>
              </a:xfrm>
              <a:prstGeom prst="rect">
                <a:avLst/>
              </a:prstGeom>
              <a:grpFill/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56" name="직사각형 55"/>
              <p:cNvSpPr/>
              <p:nvPr userDrawn="1"/>
            </p:nvSpPr>
            <p:spPr>
              <a:xfrm>
                <a:off x="2987645" y="2942374"/>
                <a:ext cx="938167" cy="938167"/>
              </a:xfrm>
              <a:prstGeom prst="rect">
                <a:avLst/>
              </a:prstGeom>
              <a:grpFill/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57" name="직사각형 56"/>
              <p:cNvSpPr/>
              <p:nvPr userDrawn="1"/>
            </p:nvSpPr>
            <p:spPr>
              <a:xfrm>
                <a:off x="3917773" y="3399940"/>
                <a:ext cx="458332" cy="458332"/>
              </a:xfrm>
              <a:prstGeom prst="rect">
                <a:avLst/>
              </a:prstGeom>
              <a:grpFill/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58" name="직사각형 57"/>
              <p:cNvSpPr/>
              <p:nvPr userDrawn="1"/>
            </p:nvSpPr>
            <p:spPr>
              <a:xfrm>
                <a:off x="3010641" y="2488689"/>
                <a:ext cx="458332" cy="458332"/>
              </a:xfrm>
              <a:prstGeom prst="rect">
                <a:avLst/>
              </a:prstGeom>
              <a:grpFill/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</p:grpSp>
        <p:sp>
          <p:nvSpPr>
            <p:cNvPr id="50" name="직사각형 49"/>
            <p:cNvSpPr/>
            <p:nvPr userDrawn="1"/>
          </p:nvSpPr>
          <p:spPr>
            <a:xfrm rot="17141964">
              <a:off x="5849939" y="6533712"/>
              <a:ext cx="458332" cy="458332"/>
            </a:xfrm>
            <a:prstGeom prst="rect">
              <a:avLst/>
            </a:prstGeom>
            <a:grpFill/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</p:grpSp>
      <p:sp>
        <p:nvSpPr>
          <p:cNvPr id="59" name="직사각형 58"/>
          <p:cNvSpPr/>
          <p:nvPr userDrawn="1"/>
        </p:nvSpPr>
        <p:spPr>
          <a:xfrm rot="701684" flipH="1">
            <a:off x="1192583" y="4127248"/>
            <a:ext cx="234116" cy="234116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50800" dist="38100" dir="2700000" sx="96000" sy="96000" algn="tl" rotWithShape="0">
              <a:prstClr val="black">
                <a:alpha val="35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0" name="직사각형 59"/>
          <p:cNvSpPr/>
          <p:nvPr userDrawn="1"/>
        </p:nvSpPr>
        <p:spPr>
          <a:xfrm rot="20028266" flipH="1">
            <a:off x="3235621" y="5569595"/>
            <a:ext cx="128668" cy="128668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50800" dist="38100" dir="2700000" sx="96000" sy="96000" algn="tl" rotWithShape="0">
              <a:prstClr val="black">
                <a:alpha val="35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1" name="직사각형 60"/>
          <p:cNvSpPr/>
          <p:nvPr userDrawn="1"/>
        </p:nvSpPr>
        <p:spPr>
          <a:xfrm rot="18087937" flipH="1">
            <a:off x="2821400" y="4687652"/>
            <a:ext cx="185489" cy="187557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50800" dist="38100" dir="2700000" sx="96000" sy="96000" algn="tl" rotWithShape="0">
              <a:prstClr val="black">
                <a:alpha val="35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2" name="직사각형 61"/>
          <p:cNvSpPr/>
          <p:nvPr userDrawn="1"/>
        </p:nvSpPr>
        <p:spPr>
          <a:xfrm rot="701684" flipH="1">
            <a:off x="950323" y="3135739"/>
            <a:ext cx="202537" cy="202537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50800" dist="38100" dir="2700000" sx="96000" sy="96000" algn="tl" rotWithShape="0">
              <a:prstClr val="black">
                <a:alpha val="35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3" name="직사각형 62"/>
          <p:cNvSpPr/>
          <p:nvPr userDrawn="1"/>
        </p:nvSpPr>
        <p:spPr>
          <a:xfrm rot="20911893" flipH="1">
            <a:off x="1241724" y="2238256"/>
            <a:ext cx="151042" cy="151042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50800" dist="38100" dir="2700000" sx="96000" sy="96000" algn="tl" rotWithShape="0">
              <a:prstClr val="black">
                <a:alpha val="35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4" name="직사각형 63"/>
          <p:cNvSpPr/>
          <p:nvPr userDrawn="1"/>
        </p:nvSpPr>
        <p:spPr>
          <a:xfrm rot="20028266" flipH="1">
            <a:off x="2542686" y="3485574"/>
            <a:ext cx="174233" cy="174233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50800" dist="38100" dir="2700000" sx="96000" sy="96000" algn="tl" rotWithShape="0">
              <a:prstClr val="black">
                <a:alpha val="35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5" name="직사각형 64"/>
          <p:cNvSpPr/>
          <p:nvPr userDrawn="1"/>
        </p:nvSpPr>
        <p:spPr>
          <a:xfrm rot="2141762" flipH="1">
            <a:off x="2114504" y="4194004"/>
            <a:ext cx="295539" cy="295539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50800" dist="38100" dir="2700000" sx="96000" sy="96000" algn="tl" rotWithShape="0">
              <a:prstClr val="black">
                <a:alpha val="35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" name="object 3"/>
          <p:cNvSpPr txBox="1"/>
          <p:nvPr userDrawn="1"/>
        </p:nvSpPr>
        <p:spPr>
          <a:xfrm>
            <a:off x="402437" y="6530626"/>
            <a:ext cx="422148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sz="900" i="1" spc="-5">
                <a:solidFill>
                  <a:srgbClr val="7E7E7E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dirty="0"/>
              <a:t>CSE437 New Technology Project 2 </a:t>
            </a:r>
            <a:r>
              <a:rPr spc="0" dirty="0"/>
              <a:t>|</a:t>
            </a:r>
            <a:r>
              <a:rPr dirty="0"/>
              <a:t> </a:t>
            </a:r>
            <a:r>
              <a:rPr spc="0" dirty="0"/>
              <a:t>Fall</a:t>
            </a:r>
            <a:r>
              <a:rPr spc="-25" dirty="0"/>
              <a:t> </a:t>
            </a:r>
            <a:r>
              <a:rPr spc="-10" dirty="0"/>
              <a:t>201</a:t>
            </a:r>
            <a:r>
              <a:rPr lang="en-US" altLang="ko-KR" spc="-10" dirty="0"/>
              <a:t>9</a:t>
            </a:r>
            <a:r>
              <a:rPr dirty="0"/>
              <a:t> </a:t>
            </a:r>
            <a:r>
              <a:rPr spc="0" dirty="0"/>
              <a:t>| </a:t>
            </a:r>
            <a:r>
              <a:rPr dirty="0"/>
              <a:t> </a:t>
            </a:r>
            <a:r>
              <a:rPr dirty="0" err="1"/>
              <a:t>Jaehong</a:t>
            </a:r>
            <a:r>
              <a:rPr dirty="0"/>
              <a:t> Kim</a:t>
            </a:r>
            <a:r>
              <a:rPr spc="-15" dirty="0"/>
              <a:t> </a:t>
            </a:r>
            <a:r>
              <a:rPr spc="0" dirty="0"/>
              <a:t>(</a:t>
            </a:r>
            <a:r>
              <a:rPr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jaehong.kim@khu.ac.kr</a:t>
            </a:r>
            <a:r>
              <a:rPr spc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981062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순서도: 처리 4"/>
          <p:cNvSpPr/>
          <p:nvPr userDrawn="1"/>
        </p:nvSpPr>
        <p:spPr>
          <a:xfrm>
            <a:off x="0" y="0"/>
            <a:ext cx="9144000" cy="6858000"/>
          </a:xfrm>
          <a:prstGeom prst="flowChartProcess">
            <a:avLst/>
          </a:prstGeom>
          <a:gradFill>
            <a:gsLst>
              <a:gs pos="100000">
                <a:srgbClr val="FF9485"/>
              </a:gs>
              <a:gs pos="0">
                <a:srgbClr val="FF8989"/>
              </a:gs>
              <a:gs pos="44000">
                <a:srgbClr val="FF9933"/>
              </a:gs>
            </a:gsLst>
            <a:lin ang="5400000" scaled="1"/>
          </a:gra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object 3"/>
          <p:cNvSpPr txBox="1"/>
          <p:nvPr userDrawn="1"/>
        </p:nvSpPr>
        <p:spPr>
          <a:xfrm>
            <a:off x="402437" y="6530626"/>
            <a:ext cx="422148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sz="900" i="1" spc="-5">
                <a:solidFill>
                  <a:srgbClr val="7E7E7E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dirty="0"/>
              <a:t>CSE437 New Technology Project 2 </a:t>
            </a:r>
            <a:r>
              <a:rPr spc="0" dirty="0"/>
              <a:t>|</a:t>
            </a:r>
            <a:r>
              <a:rPr dirty="0"/>
              <a:t> </a:t>
            </a:r>
            <a:r>
              <a:rPr spc="0" dirty="0"/>
              <a:t>Fall</a:t>
            </a:r>
            <a:r>
              <a:rPr spc="-25" dirty="0"/>
              <a:t> </a:t>
            </a:r>
            <a:r>
              <a:rPr spc="-10" dirty="0"/>
              <a:t>201</a:t>
            </a:r>
            <a:r>
              <a:rPr lang="en-US" altLang="ko-KR" spc="-10" dirty="0"/>
              <a:t>9</a:t>
            </a:r>
            <a:r>
              <a:rPr dirty="0"/>
              <a:t> </a:t>
            </a:r>
            <a:r>
              <a:rPr spc="0" dirty="0"/>
              <a:t>| </a:t>
            </a:r>
            <a:r>
              <a:rPr dirty="0"/>
              <a:t> </a:t>
            </a:r>
            <a:r>
              <a:rPr dirty="0" err="1"/>
              <a:t>Jaehong</a:t>
            </a:r>
            <a:r>
              <a:rPr dirty="0"/>
              <a:t> Kim</a:t>
            </a:r>
            <a:r>
              <a:rPr spc="-15" dirty="0"/>
              <a:t> </a:t>
            </a:r>
            <a:r>
              <a:rPr spc="0" dirty="0"/>
              <a:t>(</a:t>
            </a:r>
            <a:r>
              <a:rPr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jaehong.kim@khu.ac.kr</a:t>
            </a:r>
            <a:r>
              <a:rPr spc="0" dirty="0"/>
              <a:t>)</a:t>
            </a:r>
          </a:p>
        </p:txBody>
      </p:sp>
      <p:sp>
        <p:nvSpPr>
          <p:cNvPr id="3" name="대각선 방향의 모서리가 둥근 사각형 2"/>
          <p:cNvSpPr/>
          <p:nvPr userDrawn="1"/>
        </p:nvSpPr>
        <p:spPr>
          <a:xfrm>
            <a:off x="216041" y="506774"/>
            <a:ext cx="8693811" cy="5645278"/>
          </a:xfrm>
          <a:prstGeom prst="round2DiagRect">
            <a:avLst>
              <a:gd name="adj1" fmla="val 11535"/>
              <a:gd name="adj2" fmla="val 2887"/>
            </a:avLst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63500" sx="102000" sy="102000" algn="ctr" rotWithShape="0">
              <a:prstClr val="black">
                <a:alpha val="14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jaehong.kim@khu.ac.kr" TargetMode="Externa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 txBox="1"/>
          <p:nvPr/>
        </p:nvSpPr>
        <p:spPr>
          <a:xfrm>
            <a:off x="402437" y="6530626"/>
            <a:ext cx="422148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sz="900" i="1" spc="-5">
                <a:solidFill>
                  <a:srgbClr val="7E7E7E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dirty="0"/>
              <a:t>CSE437 New Technology Project 2 </a:t>
            </a:r>
            <a:r>
              <a:rPr spc="0" dirty="0"/>
              <a:t>|</a:t>
            </a:r>
            <a:r>
              <a:rPr dirty="0"/>
              <a:t> </a:t>
            </a:r>
            <a:r>
              <a:rPr spc="0" dirty="0"/>
              <a:t>Fall</a:t>
            </a:r>
            <a:r>
              <a:rPr spc="-25" dirty="0"/>
              <a:t> </a:t>
            </a:r>
            <a:r>
              <a:rPr spc="-10" dirty="0"/>
              <a:t>201</a:t>
            </a:r>
            <a:r>
              <a:rPr lang="en-US" altLang="ko-KR" spc="-10" dirty="0"/>
              <a:t>9</a:t>
            </a:r>
            <a:r>
              <a:rPr dirty="0"/>
              <a:t> </a:t>
            </a:r>
            <a:r>
              <a:rPr spc="0" dirty="0"/>
              <a:t>| </a:t>
            </a:r>
            <a:r>
              <a:rPr dirty="0"/>
              <a:t> </a:t>
            </a:r>
            <a:r>
              <a:rPr dirty="0" err="1"/>
              <a:t>Jaehong</a:t>
            </a:r>
            <a:r>
              <a:rPr dirty="0"/>
              <a:t> Kim</a:t>
            </a:r>
            <a:r>
              <a:rPr spc="-15" dirty="0"/>
              <a:t> </a:t>
            </a:r>
            <a:r>
              <a:rPr spc="0" dirty="0"/>
              <a:t>(</a:t>
            </a:r>
            <a:r>
              <a:rPr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5"/>
              </a:rPr>
              <a:t>jaehong.kim@khu.ac.kr</a:t>
            </a:r>
            <a:r>
              <a:rPr spc="0" dirty="0"/>
              <a:t>)</a:t>
            </a:r>
          </a:p>
        </p:txBody>
      </p:sp>
      <p:sp>
        <p:nvSpPr>
          <p:cNvPr id="3" name="제목 텍스트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4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291945" y="6496020"/>
            <a:ext cx="223406" cy="2184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900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</p:sldLayoutIdLst>
  <p:transition spd="med"/>
  <p:timing>
    <p:tnLst>
      <p:par>
        <p:cTn id="1" dur="indefinite" restart="never" nodeType="tmRoot"/>
      </p:par>
    </p:tnLst>
  </p:timing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Y강B" panose="02030600000101010101" pitchFamily="18" charset="-127"/>
          <a:ea typeface="HY강B" panose="02030600000101010101" pitchFamily="18" charset="-127"/>
          <a:cs typeface="HY강B" panose="02030600000101010101" pitchFamily="18" charset="-127"/>
          <a:sym typeface="Gill Sans M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eorgia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eorgia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eorgia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eorgia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eorgia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eorgia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eorgia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eorgia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eorgi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13.pn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2.png"/><Relationship Id="rId7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슬라이드 번호 개체 틀 1"/>
          <p:cNvSpPr txBox="1">
            <a:spLocks noGrp="1"/>
          </p:cNvSpPr>
          <p:nvPr>
            <p:ph type="sldNum" sz="quarter" idx="2"/>
          </p:nvPr>
        </p:nvSpPr>
        <p:spPr>
          <a:xfrm>
            <a:off x="8362095" y="6496018"/>
            <a:ext cx="153253" cy="2184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 dirty="0"/>
          </a:p>
        </p:txBody>
      </p:sp>
      <p:sp>
        <p:nvSpPr>
          <p:cNvPr id="4" name="직사각형 3"/>
          <p:cNvSpPr/>
          <p:nvPr/>
        </p:nvSpPr>
        <p:spPr>
          <a:xfrm>
            <a:off x="2440849" y="2221357"/>
            <a:ext cx="4801314" cy="286232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2000" b="1" dirty="0" smtClean="0">
                <a:ln w="31750">
                  <a:solidFill>
                    <a:srgbClr val="FF0000"/>
                  </a:solidFill>
                  <a:prstDash val="solid"/>
                </a:ln>
                <a:gradFill>
                  <a:gsLst>
                    <a:gs pos="0">
                      <a:srgbClr val="FF0000"/>
                    </a:gs>
                    <a:gs pos="100000">
                      <a:srgbClr val="FF9933"/>
                    </a:gs>
                  </a:gsLst>
                  <a:lin ang="5400000" scaled="1"/>
                </a:gradFill>
                <a:latin typeface="양재블럭체" panose="02020603020101020101" pitchFamily="18" charset="-127"/>
                <a:ea typeface="양재블럭체" panose="02020603020101020101" pitchFamily="18" charset="-127"/>
              </a:rPr>
              <a:t>경희몬</a:t>
            </a:r>
            <a:endParaRPr lang="en-US" altLang="ko-KR" sz="12000" b="1" dirty="0">
              <a:ln w="31750">
                <a:solidFill>
                  <a:srgbClr val="FF0000"/>
                </a:solidFill>
                <a:prstDash val="solid"/>
              </a:ln>
              <a:gradFill>
                <a:gsLst>
                  <a:gs pos="0">
                    <a:srgbClr val="FF0000"/>
                  </a:gs>
                  <a:gs pos="100000">
                    <a:srgbClr val="FF9933"/>
                  </a:gs>
                </a:gsLst>
                <a:lin ang="5400000" scaled="1"/>
              </a:gradFill>
              <a:latin typeface="양재블럭체" panose="02020603020101020101" pitchFamily="18" charset="-127"/>
              <a:ea typeface="양재블럭체" panose="02020603020101020101" pitchFamily="18" charset="-127"/>
            </a:endParaRPr>
          </a:p>
          <a:p>
            <a:pPr algn="ctr"/>
            <a:r>
              <a:rPr lang="ko-KR" altLang="en-US" sz="6000" b="1" dirty="0" smtClean="0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latin typeface="굵은안상수체" panose="02010504000101010101" pitchFamily="2" charset="-127"/>
                <a:ea typeface="굵은안상수체" panose="02010504000101010101" pitchFamily="2" charset="-127"/>
              </a:rPr>
              <a:t>키우기</a:t>
            </a:r>
            <a:endParaRPr lang="en-US" altLang="ko-KR" sz="6000" b="1" cap="none" spc="0" dirty="0">
              <a:ln w="22225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/>
              <a:latin typeface="굵은안상수체" panose="02010504000101010101" pitchFamily="2" charset="-127"/>
              <a:ea typeface="굵은안상수체" panose="02010504000101010101" pitchFamily="2" charset="-127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1"/>
          <p:cNvSpPr txBox="1">
            <a:spLocks noGrp="1"/>
          </p:cNvSpPr>
          <p:nvPr>
            <p:ph type="title" idx="4294967295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  접근 방법</a:t>
            </a:r>
            <a:endParaRPr dirty="0"/>
          </a:p>
        </p:txBody>
      </p:sp>
      <p:sp>
        <p:nvSpPr>
          <p:cNvPr id="50" name="슬라이드 번호 개체 틀 3"/>
          <p:cNvSpPr txBox="1">
            <a:spLocks noGrp="1"/>
          </p:cNvSpPr>
          <p:nvPr>
            <p:ph type="sldNum" sz="quarter" idx="4294967295"/>
          </p:nvPr>
        </p:nvSpPr>
        <p:spPr>
          <a:xfrm>
            <a:off x="8350822" y="6496018"/>
            <a:ext cx="164526" cy="2184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1" name="직사각형 10"/>
          <p:cNvSpPr/>
          <p:nvPr/>
        </p:nvSpPr>
        <p:spPr>
          <a:xfrm rot="19776725">
            <a:off x="667169" y="923369"/>
            <a:ext cx="209074" cy="209074"/>
          </a:xfrm>
          <a:prstGeom prst="rect">
            <a:avLst/>
          </a:prstGeom>
          <a:solidFill>
            <a:schemeClr val="bg1"/>
          </a:solidFill>
          <a:ln w="76200" cap="flat">
            <a:solidFill>
              <a:schemeClr val="accent2">
                <a:lumMod val="60000"/>
                <a:lumOff val="4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72605" y="3544025"/>
            <a:ext cx="1950417" cy="1950417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 w="76200" cap="flat">
            <a:solidFill>
              <a:schemeClr val="accent4">
                <a:lumMod val="60000"/>
                <a:lumOff val="40000"/>
              </a:schemeClr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007385" y="1690688"/>
            <a:ext cx="1142736" cy="1142736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57150" cap="flat">
            <a:solidFill>
              <a:srgbClr val="FF8989"/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395855" y="3544024"/>
            <a:ext cx="1950417" cy="1950417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 w="76200" cap="flat">
            <a:solidFill>
              <a:schemeClr val="accent4">
                <a:lumMod val="60000"/>
                <a:lumOff val="40000"/>
              </a:schemeClr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833488" y="1690688"/>
            <a:ext cx="1055548" cy="1055548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57150" cap="flat">
            <a:solidFill>
              <a:schemeClr val="accent2">
                <a:lumMod val="40000"/>
                <a:lumOff val="60000"/>
              </a:schemeClr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151321" y="1690689"/>
            <a:ext cx="1055548" cy="1055548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57150" cap="flat">
            <a:solidFill>
              <a:schemeClr val="accent2">
                <a:lumMod val="40000"/>
                <a:lumOff val="60000"/>
              </a:schemeClr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7407756" y="1690688"/>
            <a:ext cx="1055548" cy="1055548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57150" cap="flat">
            <a:solidFill>
              <a:schemeClr val="accent2">
                <a:lumMod val="40000"/>
                <a:lumOff val="60000"/>
              </a:schemeClr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2825191" y="1599819"/>
            <a:ext cx="702644" cy="702644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 w="38100" cap="flat">
            <a:solidFill>
              <a:srgbClr val="C00000"/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2351008" y="2482102"/>
            <a:ext cx="702644" cy="702644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  <a:ln w="38100" cap="flat">
            <a:solidFill>
              <a:srgbClr val="0070C0"/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339005" y="2482102"/>
            <a:ext cx="702644" cy="702644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  <a:ln w="38100" cap="flat">
            <a:solidFill>
              <a:schemeClr val="accent4">
                <a:lumMod val="20000"/>
                <a:lumOff val="80000"/>
              </a:schemeClr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555143" y="2865843"/>
            <a:ext cx="1596178" cy="369328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놀아주기</a:t>
            </a:r>
            <a:endParaRPr kumimoji="0" lang="en-US" altLang="ko-KR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889036" y="2870425"/>
            <a:ext cx="1596178" cy="369328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먹이주기</a:t>
            </a:r>
            <a:endParaRPr kumimoji="0" lang="en-US" altLang="ko-KR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137441" y="2875007"/>
            <a:ext cx="1596178" cy="369328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산책하기</a:t>
            </a:r>
            <a:endParaRPr kumimoji="0" lang="en-US" altLang="ko-KR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2091232" y="3874783"/>
            <a:ext cx="1950417" cy="1950417"/>
          </a:xfrm>
          <a:prstGeom prst="roundRect">
            <a:avLst/>
          </a:prstGeom>
          <a:blipFill>
            <a:blip r:embed="rId11"/>
            <a:stretch>
              <a:fillRect/>
            </a:stretch>
          </a:blipFill>
          <a:ln w="76200" cap="flat">
            <a:solidFill>
              <a:schemeClr val="accent4">
                <a:lumMod val="60000"/>
                <a:lumOff val="40000"/>
              </a:schemeClr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5914482" y="3874783"/>
            <a:ext cx="1950417" cy="1950417"/>
          </a:xfrm>
          <a:prstGeom prst="roundRect">
            <a:avLst/>
          </a:prstGeom>
          <a:blipFill>
            <a:blip r:embed="rId12"/>
            <a:stretch>
              <a:fillRect/>
            </a:stretch>
          </a:blipFill>
          <a:ln w="76200" cap="flat">
            <a:solidFill>
              <a:schemeClr val="accent4">
                <a:lumMod val="60000"/>
                <a:lumOff val="40000"/>
              </a:schemeClr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3415095" y="2583195"/>
            <a:ext cx="2785929" cy="2785929"/>
          </a:xfrm>
          <a:prstGeom prst="roundRect">
            <a:avLst/>
          </a:prstGeom>
          <a:blipFill>
            <a:blip r:embed="rId13"/>
            <a:stretch>
              <a:fillRect/>
            </a:stretch>
          </a:blipFill>
          <a:ln w="76200" cap="flat">
            <a:solidFill>
              <a:schemeClr val="accent4">
                <a:lumMod val="60000"/>
                <a:lumOff val="40000"/>
              </a:schemeClr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2294184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9" grpId="0" animBg="1"/>
      <p:bldP spid="3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제목 1"/>
          <p:cNvSpPr txBox="1">
            <a:spLocks noGrp="1"/>
          </p:cNvSpPr>
          <p:nvPr>
            <p:ph type="title" idx="4294967295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  개발 환경</a:t>
            </a:r>
            <a:endParaRPr dirty="0"/>
          </a:p>
        </p:txBody>
      </p:sp>
      <p:sp>
        <p:nvSpPr>
          <p:cNvPr id="54" name="슬라이드 번호 개체 틀 3"/>
          <p:cNvSpPr txBox="1">
            <a:spLocks noGrp="1"/>
          </p:cNvSpPr>
          <p:nvPr>
            <p:ph type="sldNum" sz="quarter" idx="4294967295"/>
          </p:nvPr>
        </p:nvSpPr>
        <p:spPr>
          <a:xfrm>
            <a:off x="8346524" y="6496018"/>
            <a:ext cx="168824" cy="2184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15" y="1690688"/>
            <a:ext cx="3671538" cy="149858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744" y="1618798"/>
            <a:ext cx="3479082" cy="177222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817" y="3391023"/>
            <a:ext cx="2995712" cy="2465437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8" name="모서리가 둥근 직사각형 7"/>
          <p:cNvSpPr/>
          <p:nvPr/>
        </p:nvSpPr>
        <p:spPr>
          <a:xfrm>
            <a:off x="4551345" y="3719920"/>
            <a:ext cx="4012130" cy="1092712"/>
          </a:xfrm>
          <a:prstGeom prst="roundRect">
            <a:avLst>
              <a:gd name="adj" fmla="val 2613"/>
            </a:avLst>
          </a:prstGeom>
          <a:blipFill>
            <a:blip r:embed="rId5"/>
            <a:stretch>
              <a:fillRect/>
            </a:stretch>
          </a:blipFill>
          <a:ln w="76200" cap="flat">
            <a:noFill/>
            <a:prstDash val="solid"/>
            <a:round/>
          </a:ln>
          <a:effectLst>
            <a:softEdge rad="3175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9" name="직사각형 8"/>
          <p:cNvSpPr/>
          <p:nvPr/>
        </p:nvSpPr>
        <p:spPr>
          <a:xfrm rot="19776725">
            <a:off x="577534" y="923369"/>
            <a:ext cx="209074" cy="209074"/>
          </a:xfrm>
          <a:prstGeom prst="rect">
            <a:avLst/>
          </a:prstGeom>
          <a:solidFill>
            <a:schemeClr val="bg1"/>
          </a:solidFill>
          <a:ln w="76200" cap="flat">
            <a:solidFill>
              <a:schemeClr val="accent2">
                <a:lumMod val="7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1"/>
          <p:cNvSpPr txBox="1">
            <a:spLocks noGrp="1"/>
          </p:cNvSpPr>
          <p:nvPr>
            <p:ph type="title" idx="4294967295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  </a:t>
            </a:r>
            <a:r>
              <a:rPr lang="ko-KR" altLang="en-US" dirty="0" err="1" smtClean="0"/>
              <a:t>아키텍쳐</a:t>
            </a:r>
            <a:endParaRPr dirty="0"/>
          </a:p>
        </p:txBody>
      </p:sp>
      <p:sp>
        <p:nvSpPr>
          <p:cNvPr id="58" name="슬라이드 번호 개체 틀 3"/>
          <p:cNvSpPr txBox="1">
            <a:spLocks noGrp="1"/>
          </p:cNvSpPr>
          <p:nvPr>
            <p:ph type="sldNum" sz="quarter" idx="4294967295"/>
          </p:nvPr>
        </p:nvSpPr>
        <p:spPr>
          <a:xfrm>
            <a:off x="8353780" y="6496018"/>
            <a:ext cx="161568" cy="2184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5" name="그림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37" y="1690688"/>
            <a:ext cx="4078605" cy="4249420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 rot="19776725">
            <a:off x="667168" y="923369"/>
            <a:ext cx="209074" cy="209074"/>
          </a:xfrm>
          <a:prstGeom prst="rect">
            <a:avLst/>
          </a:prstGeom>
          <a:solidFill>
            <a:schemeClr val="bg1"/>
          </a:solidFill>
          <a:ln w="76200" cap="flat">
            <a:solidFill>
              <a:schemeClr val="accent1">
                <a:lumMod val="7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919930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슬라이드 번호 개체 틀 3"/>
          <p:cNvSpPr txBox="1">
            <a:spLocks noGrp="1"/>
          </p:cNvSpPr>
          <p:nvPr>
            <p:ph type="sldNum" sz="quarter" idx="4294967295"/>
          </p:nvPr>
        </p:nvSpPr>
        <p:spPr>
          <a:xfrm>
            <a:off x="8353780" y="6496018"/>
            <a:ext cx="161568" cy="2184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5" name="그림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37" y="1690688"/>
            <a:ext cx="4078605" cy="4249420"/>
          </a:xfrm>
          <a:prstGeom prst="rect">
            <a:avLst/>
          </a:prstGeom>
          <a:noFill/>
        </p:spPr>
      </p:pic>
      <p:sp>
        <p:nvSpPr>
          <p:cNvPr id="2" name="도넛 1"/>
          <p:cNvSpPr/>
          <p:nvPr/>
        </p:nvSpPr>
        <p:spPr>
          <a:xfrm>
            <a:off x="5182399" y="3161207"/>
            <a:ext cx="1594785" cy="1594785"/>
          </a:xfrm>
          <a:prstGeom prst="donut">
            <a:avLst>
              <a:gd name="adj" fmla="val 2954"/>
            </a:avLst>
          </a:prstGeom>
          <a:solidFill>
            <a:srgbClr val="FFFFFF"/>
          </a:solidFill>
          <a:ln w="25400" cap="flat">
            <a:solidFill>
              <a:srgbClr val="FF915D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806812" y="2924694"/>
            <a:ext cx="2176312" cy="461661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400" dirty="0" smtClean="0">
                <a:solidFill>
                  <a:srgbClr val="FF9360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개발</a:t>
            </a:r>
            <a:r>
              <a:rPr kumimoji="0" lang="ko-KR" altLang="en-US" sz="2400" b="0" i="0" u="none" strike="noStrike" cap="none" spc="0" normalizeH="0" baseline="0" dirty="0" smtClean="0">
                <a:ln>
                  <a:noFill/>
                </a:ln>
                <a:solidFill>
                  <a:srgbClr val="FF9360"/>
                </a:solidFill>
                <a:effectLst/>
                <a:uFillTx/>
                <a:latin typeface="HY강B" panose="02030600000101010101" pitchFamily="18" charset="-127"/>
                <a:ea typeface="HY강B" panose="02030600000101010101" pitchFamily="18" charset="-127"/>
                <a:sym typeface="Helvetica"/>
              </a:rPr>
              <a:t> 부분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rgbClr val="FF9360"/>
              </a:solidFill>
              <a:effectLst/>
              <a:uFillTx/>
              <a:latin typeface="HY강B" panose="02030600000101010101" pitchFamily="18" charset="-127"/>
              <a:ea typeface="HY강B" panose="02030600000101010101" pitchFamily="18" charset="-127"/>
              <a:sym typeface="Helvetic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924526" y="1391944"/>
            <a:ext cx="2176312" cy="461661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i="0" u="none" strike="noStrike" cap="none" spc="0" normalizeH="0" baseline="0" dirty="0" smtClean="0">
                <a:ln>
                  <a:noFill/>
                </a:ln>
                <a:solidFill>
                  <a:srgbClr val="FF8988"/>
                </a:solidFill>
                <a:effectLst/>
                <a:uFillTx/>
                <a:latin typeface="HY강B" panose="02030600000101010101" pitchFamily="18" charset="-127"/>
                <a:ea typeface="HY강B" panose="02030600000101010101" pitchFamily="18" charset="-127"/>
                <a:sym typeface="Helvetica"/>
              </a:rPr>
              <a:t>사용자 부분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rgbClr val="FF8988"/>
              </a:solidFill>
              <a:effectLst/>
              <a:uFillTx/>
              <a:latin typeface="HY강B" panose="02030600000101010101" pitchFamily="18" charset="-127"/>
              <a:ea typeface="HY강B" panose="02030600000101010101" pitchFamily="18" charset="-127"/>
              <a:sym typeface="Helvetic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01091" y="2496525"/>
            <a:ext cx="2826067" cy="830993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F8CBAD"/>
                </a:solidFill>
                <a:effectLst/>
                <a:uFillTx/>
                <a:latin typeface="HY강B" panose="02030600000101010101" pitchFamily="18" charset="-127"/>
                <a:ea typeface="HY강B" panose="02030600000101010101" pitchFamily="18" charset="-127"/>
                <a:sym typeface="Helvetica"/>
              </a:rPr>
              <a:t>라즈베리</a:t>
            </a:r>
            <a:r>
              <a:rPr kumimoji="0" lang="ko-KR" altLang="en-US" sz="2400" b="0" i="0" u="none" strike="noStrike" cap="none" spc="0" normalizeH="0" baseline="0" dirty="0" smtClean="0">
                <a:ln>
                  <a:noFill/>
                </a:ln>
                <a:solidFill>
                  <a:srgbClr val="F8CBAD"/>
                </a:solidFill>
                <a:effectLst/>
                <a:uFillTx/>
                <a:latin typeface="HY강B" panose="02030600000101010101" pitchFamily="18" charset="-127"/>
                <a:ea typeface="HY강B" panose="02030600000101010101" pitchFamily="18" charset="-127"/>
                <a:sym typeface="Helvetica"/>
              </a:rPr>
              <a:t> 파이 통신 부분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rgbClr val="F8CBAD"/>
              </a:solidFill>
              <a:effectLst/>
              <a:uFillTx/>
              <a:latin typeface="HY강B" panose="02030600000101010101" pitchFamily="18" charset="-127"/>
              <a:ea typeface="HY강B" panose="02030600000101010101" pitchFamily="18" charset="-127"/>
              <a:sym typeface="Helvetica"/>
            </a:endParaRPr>
          </a:p>
        </p:txBody>
      </p:sp>
      <p:sp>
        <p:nvSpPr>
          <p:cNvPr id="13" name="도넛 12"/>
          <p:cNvSpPr/>
          <p:nvPr/>
        </p:nvSpPr>
        <p:spPr>
          <a:xfrm>
            <a:off x="2916209" y="3235388"/>
            <a:ext cx="2870326" cy="2870326"/>
          </a:xfrm>
          <a:prstGeom prst="donut">
            <a:avLst>
              <a:gd name="adj" fmla="val 2283"/>
            </a:avLst>
          </a:prstGeom>
          <a:solidFill>
            <a:srgbClr val="FFFFFF"/>
          </a:solidFill>
          <a:ln w="254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09040" y="4170064"/>
            <a:ext cx="2178921" cy="830993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spc="0" normalizeH="0" baseline="0" dirty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FillTx/>
                <a:latin typeface="HY강B" panose="02030600000101010101" pitchFamily="18" charset="-127"/>
                <a:ea typeface="HY강B" panose="02030600000101010101" pitchFamily="18" charset="-127"/>
                <a:sym typeface="Helvetica"/>
              </a:rPr>
              <a:t>AWS </a:t>
            </a:r>
            <a:r>
              <a:rPr lang="en-US" altLang="ko-KR" sz="2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DB</a:t>
            </a:r>
            <a:r>
              <a:rPr kumimoji="0" lang="ko-KR" altLang="en-US" sz="2400" b="0" i="0" u="none" strike="noStrike" cap="none" spc="0" normalizeH="0" baseline="0" dirty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FillTx/>
                <a:latin typeface="HY강B" panose="02030600000101010101" pitchFamily="18" charset="-127"/>
                <a:ea typeface="HY강B" panose="02030600000101010101" pitchFamily="18" charset="-127"/>
                <a:sym typeface="Helvetica"/>
              </a:rPr>
              <a:t> 작동</a:t>
            </a:r>
            <a:endParaRPr kumimoji="0" lang="en-US" altLang="ko-KR" sz="2400" b="0" i="0" u="none" strike="noStrike" cap="none" spc="0" normalizeH="0" baseline="0" dirty="0" smtClean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uFillTx/>
              <a:latin typeface="HY강B" panose="02030600000101010101" pitchFamily="18" charset="-127"/>
              <a:ea typeface="HY강B" panose="02030600000101010101" pitchFamily="18" charset="-127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부분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uFillTx/>
              <a:latin typeface="HY강B" panose="02030600000101010101" pitchFamily="18" charset="-127"/>
              <a:ea typeface="HY강B" panose="02030600000101010101" pitchFamily="18" charset="-127"/>
              <a:sym typeface="Helvetica"/>
            </a:endParaRPr>
          </a:p>
        </p:txBody>
      </p:sp>
      <p:sp>
        <p:nvSpPr>
          <p:cNvPr id="10" name="도넛 9"/>
          <p:cNvSpPr/>
          <p:nvPr/>
        </p:nvSpPr>
        <p:spPr>
          <a:xfrm>
            <a:off x="3223965" y="2589639"/>
            <a:ext cx="1830798" cy="1830798"/>
          </a:xfrm>
          <a:prstGeom prst="donut">
            <a:avLst>
              <a:gd name="adj" fmla="val 2954"/>
            </a:avLst>
          </a:prstGeom>
          <a:solidFill>
            <a:srgbClr val="FFFFFF"/>
          </a:solidFill>
          <a:ln w="25400" cap="flat">
            <a:solidFill>
              <a:schemeClr val="accent2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" name="도넛 6"/>
          <p:cNvSpPr/>
          <p:nvPr/>
        </p:nvSpPr>
        <p:spPr>
          <a:xfrm>
            <a:off x="3341972" y="1690688"/>
            <a:ext cx="1594785" cy="1594785"/>
          </a:xfrm>
          <a:prstGeom prst="donut">
            <a:avLst>
              <a:gd name="adj" fmla="val 2954"/>
            </a:avLst>
          </a:prstGeom>
          <a:solidFill>
            <a:srgbClr val="FFFFFF"/>
          </a:solidFill>
          <a:ln w="25400" cap="flat">
            <a:solidFill>
              <a:srgbClr val="FF8988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628650" y="365125"/>
            <a:ext cx="78867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Y강B" panose="02030600000101010101" pitchFamily="18" charset="-127"/>
                <a:ea typeface="HY강B" panose="02030600000101010101" pitchFamily="18" charset="-127"/>
                <a:cs typeface="HY강B" panose="02030600000101010101" pitchFamily="18" charset="-127"/>
                <a:sym typeface="Gill Sans M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pPr hangingPunct="1"/>
            <a:r>
              <a:rPr lang="ko-KR" altLang="en-US" dirty="0" smtClean="0"/>
              <a:t>  </a:t>
            </a:r>
            <a:r>
              <a:rPr lang="ko-KR" altLang="en-US" dirty="0" err="1" smtClean="0"/>
              <a:t>아키텍쳐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 rot="19776725">
            <a:off x="667168" y="923369"/>
            <a:ext cx="209074" cy="209074"/>
          </a:xfrm>
          <a:prstGeom prst="rect">
            <a:avLst/>
          </a:prstGeom>
          <a:solidFill>
            <a:schemeClr val="bg1"/>
          </a:solidFill>
          <a:ln w="76200" cap="flat">
            <a:solidFill>
              <a:schemeClr val="accent1">
                <a:lumMod val="7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9" grpId="0"/>
      <p:bldP spid="11" grpId="0"/>
      <p:bldP spid="13" grpId="0" animBg="1"/>
      <p:bldP spid="14" grpId="0"/>
      <p:bldP spid="10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 txBox="1">
            <a:spLocks noGrp="1"/>
          </p:cNvSpPr>
          <p:nvPr>
            <p:ph type="title" idx="4294967295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  기본 </a:t>
            </a:r>
            <a:r>
              <a:rPr lang="ko-KR" altLang="en-US" dirty="0" err="1" smtClean="0"/>
              <a:t>스펙</a:t>
            </a:r>
            <a:endParaRPr dirty="0"/>
          </a:p>
        </p:txBody>
      </p:sp>
      <p:sp>
        <p:nvSpPr>
          <p:cNvPr id="62" name="슬라이드 번호 개체 틀 3"/>
          <p:cNvSpPr txBox="1">
            <a:spLocks noGrp="1"/>
          </p:cNvSpPr>
          <p:nvPr>
            <p:ph type="sldNum" sz="quarter" idx="4294967295"/>
          </p:nvPr>
        </p:nvSpPr>
        <p:spPr>
          <a:xfrm>
            <a:off x="8343065" y="6496018"/>
            <a:ext cx="172283" cy="2184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6" name="타원 5"/>
          <p:cNvSpPr/>
          <p:nvPr/>
        </p:nvSpPr>
        <p:spPr>
          <a:xfrm>
            <a:off x="551648" y="1458374"/>
            <a:ext cx="1456773" cy="145677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57150" cap="flat">
            <a:solidFill>
              <a:srgbClr val="FF8989"/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2072724" y="2273948"/>
            <a:ext cx="1456773" cy="145677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57150" cap="flat">
            <a:solidFill>
              <a:srgbClr val="FF8989"/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551647" y="3188198"/>
            <a:ext cx="1456773" cy="145677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57150" cap="flat">
            <a:solidFill>
              <a:srgbClr val="FF8989"/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929047" y="4328602"/>
            <a:ext cx="1456773" cy="1456773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57150" cap="flat">
            <a:solidFill>
              <a:schemeClr val="accent1">
                <a:lumMod val="75000"/>
              </a:schemeClr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202135" y="2645452"/>
            <a:ext cx="1456773" cy="1456773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57150" cap="flat">
            <a:solidFill>
              <a:schemeClr val="accent1">
                <a:lumMod val="75000"/>
              </a:schemeClr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903078" y="2275811"/>
            <a:ext cx="2396470" cy="239647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57150" cap="flat">
            <a:solidFill>
              <a:srgbClr val="FFC000"/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54193" y="5662801"/>
            <a:ext cx="2865196" cy="369328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다양한 센서와 입력 장치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2262616" y="4102225"/>
            <a:ext cx="1456773" cy="1456773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 w="57150" cap="flat">
            <a:solidFill>
              <a:srgbClr val="FF8989"/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396281" y="664448"/>
            <a:ext cx="2136808" cy="369328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다양한 출력장치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6886291" y="962301"/>
            <a:ext cx="1456773" cy="1456773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 w="57150" cap="flat">
            <a:solidFill>
              <a:schemeClr val="accent1">
                <a:lumMod val="75000"/>
              </a:schemeClr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16" name="구부러진 연결선 15"/>
          <p:cNvCxnSpPr>
            <a:endCxn id="13" idx="1"/>
          </p:cNvCxnSpPr>
          <p:nvPr/>
        </p:nvCxnSpPr>
        <p:spPr>
          <a:xfrm>
            <a:off x="2008420" y="2020630"/>
            <a:ext cx="2245613" cy="606136"/>
          </a:xfrm>
          <a:prstGeom prst="curvedConnector2">
            <a:avLst/>
          </a:prstGeom>
          <a:noFill/>
          <a:ln w="47625" cap="flat">
            <a:solidFill>
              <a:srgbClr val="FF8989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구부러진 연결선 27"/>
          <p:cNvCxnSpPr>
            <a:stCxn id="9" idx="6"/>
            <a:endCxn id="13" idx="2"/>
          </p:cNvCxnSpPr>
          <p:nvPr/>
        </p:nvCxnSpPr>
        <p:spPr>
          <a:xfrm>
            <a:off x="3529497" y="3002335"/>
            <a:ext cx="373581" cy="471711"/>
          </a:xfrm>
          <a:prstGeom prst="curvedConnector3">
            <a:avLst>
              <a:gd name="adj1" fmla="val 50000"/>
            </a:avLst>
          </a:prstGeom>
          <a:noFill/>
          <a:ln w="47625" cap="flat">
            <a:solidFill>
              <a:srgbClr val="FF8989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구부러진 연결선 30"/>
          <p:cNvCxnSpPr>
            <a:stCxn id="5" idx="7"/>
          </p:cNvCxnSpPr>
          <p:nvPr/>
        </p:nvCxnSpPr>
        <p:spPr>
          <a:xfrm rot="5400000" flipH="1" flipV="1">
            <a:off x="3622193" y="3882279"/>
            <a:ext cx="317142" cy="549429"/>
          </a:xfrm>
          <a:prstGeom prst="curvedConnector2">
            <a:avLst/>
          </a:prstGeom>
          <a:noFill/>
          <a:ln w="47625" cap="flat">
            <a:solidFill>
              <a:srgbClr val="FF8989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구부러진 연결선 33"/>
          <p:cNvCxnSpPr>
            <a:stCxn id="7" idx="6"/>
          </p:cNvCxnSpPr>
          <p:nvPr/>
        </p:nvCxnSpPr>
        <p:spPr>
          <a:xfrm flipV="1">
            <a:off x="2008420" y="3829054"/>
            <a:ext cx="1894658" cy="87531"/>
          </a:xfrm>
          <a:prstGeom prst="curvedConnector3">
            <a:avLst>
              <a:gd name="adj1" fmla="val 50000"/>
            </a:avLst>
          </a:prstGeom>
          <a:noFill/>
          <a:ln w="47625" cap="flat">
            <a:solidFill>
              <a:srgbClr val="FF8989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구부러진 연결선 42"/>
          <p:cNvCxnSpPr>
            <a:stCxn id="13" idx="7"/>
          </p:cNvCxnSpPr>
          <p:nvPr/>
        </p:nvCxnSpPr>
        <p:spPr>
          <a:xfrm rot="5400000" flipH="1" flipV="1">
            <a:off x="6159135" y="1856854"/>
            <a:ext cx="559371" cy="980454"/>
          </a:xfrm>
          <a:prstGeom prst="curvedConnector2">
            <a:avLst/>
          </a:prstGeom>
          <a:noFill/>
          <a:ln w="47625" cap="flat">
            <a:solidFill>
              <a:srgbClr val="2E75B6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구부러진 연결선 45"/>
          <p:cNvCxnSpPr>
            <a:stCxn id="13" idx="6"/>
            <a:endCxn id="11" idx="2"/>
          </p:cNvCxnSpPr>
          <p:nvPr/>
        </p:nvCxnSpPr>
        <p:spPr>
          <a:xfrm flipV="1">
            <a:off x="6299548" y="3373839"/>
            <a:ext cx="902587" cy="100207"/>
          </a:xfrm>
          <a:prstGeom prst="curvedConnector3">
            <a:avLst>
              <a:gd name="adj1" fmla="val 50000"/>
            </a:avLst>
          </a:prstGeom>
          <a:noFill/>
          <a:ln w="47625" cap="flat">
            <a:solidFill>
              <a:srgbClr val="2E75B6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구부러진 연결선 48"/>
          <p:cNvCxnSpPr>
            <a:stCxn id="13" idx="5"/>
          </p:cNvCxnSpPr>
          <p:nvPr/>
        </p:nvCxnSpPr>
        <p:spPr>
          <a:xfrm rot="16200000" flipH="1">
            <a:off x="6121093" y="4148825"/>
            <a:ext cx="635455" cy="980455"/>
          </a:xfrm>
          <a:prstGeom prst="curvedConnector2">
            <a:avLst/>
          </a:prstGeom>
          <a:noFill/>
          <a:ln w="47625" cap="flat">
            <a:solidFill>
              <a:srgbClr val="2E75B6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직사각형 20"/>
          <p:cNvSpPr/>
          <p:nvPr/>
        </p:nvSpPr>
        <p:spPr>
          <a:xfrm rot="19776725">
            <a:off x="667168" y="923369"/>
            <a:ext cx="209074" cy="209074"/>
          </a:xfrm>
          <a:prstGeom prst="rect">
            <a:avLst/>
          </a:prstGeom>
          <a:solidFill>
            <a:schemeClr val="bg1"/>
          </a:solidFill>
          <a:ln w="76200" cap="flat">
            <a:solidFill>
              <a:schemeClr val="accent1">
                <a:lumMod val="7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제목 1"/>
          <p:cNvSpPr txBox="1">
            <a:spLocks noGrp="1"/>
          </p:cNvSpPr>
          <p:nvPr>
            <p:ph type="title" idx="4294967295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  현재 상태</a:t>
            </a:r>
            <a:endParaRPr dirty="0"/>
          </a:p>
        </p:txBody>
      </p:sp>
      <p:sp>
        <p:nvSpPr>
          <p:cNvPr id="66" name="슬라이드 번호 개체 틀 3"/>
          <p:cNvSpPr txBox="1">
            <a:spLocks noGrp="1"/>
          </p:cNvSpPr>
          <p:nvPr>
            <p:ph type="sldNum" sz="quarter" idx="4294967295"/>
          </p:nvPr>
        </p:nvSpPr>
        <p:spPr>
          <a:xfrm>
            <a:off x="8346524" y="6496018"/>
            <a:ext cx="168824" cy="2184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9" name="직사각형 8"/>
          <p:cNvSpPr/>
          <p:nvPr/>
        </p:nvSpPr>
        <p:spPr>
          <a:xfrm rot="19776725">
            <a:off x="667169" y="923369"/>
            <a:ext cx="209074" cy="209074"/>
          </a:xfrm>
          <a:prstGeom prst="rect">
            <a:avLst/>
          </a:prstGeom>
          <a:solidFill>
            <a:schemeClr val="bg1"/>
          </a:solidFill>
          <a:ln w="76200" cap="flat">
            <a:solidFill>
              <a:schemeClr val="accent6">
                <a:lumMod val="60000"/>
                <a:lumOff val="4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80960" y="1428573"/>
            <a:ext cx="6841187" cy="4779963"/>
            <a:chOff x="672482" y="1077844"/>
            <a:chExt cx="6841187" cy="4779963"/>
          </a:xfrm>
        </p:grpSpPr>
        <p:graphicFrame>
          <p:nvGraphicFramePr>
            <p:cNvPr id="12" name="다이어그램 11"/>
            <p:cNvGraphicFramePr/>
            <p:nvPr>
              <p:extLst/>
            </p:nvPr>
          </p:nvGraphicFramePr>
          <p:xfrm>
            <a:off x="689525" y="1077844"/>
            <a:ext cx="6824144" cy="477996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364" y="1262076"/>
              <a:ext cx="931216" cy="931216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091" y="2403407"/>
              <a:ext cx="931216" cy="931216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8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" t="4726" r="-338" b="16287"/>
            <a:stretch/>
          </p:blipFill>
          <p:spPr>
            <a:xfrm>
              <a:off x="672482" y="4720662"/>
              <a:ext cx="1094642" cy="864629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" t="4726" r="-338" b="16287"/>
          <a:stretch/>
        </p:blipFill>
        <p:spPr>
          <a:xfrm>
            <a:off x="1085378" y="3942963"/>
            <a:ext cx="1094642" cy="86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7905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제목 1"/>
          <p:cNvSpPr txBox="1">
            <a:spLocks noGrp="1"/>
          </p:cNvSpPr>
          <p:nvPr>
            <p:ph type="title" idx="4294967295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  차후 계획</a:t>
            </a:r>
            <a:endParaRPr dirty="0"/>
          </a:p>
        </p:txBody>
      </p:sp>
      <p:sp>
        <p:nvSpPr>
          <p:cNvPr id="70" name="슬라이드 번호 개체 틀 3"/>
          <p:cNvSpPr txBox="1">
            <a:spLocks noGrp="1"/>
          </p:cNvSpPr>
          <p:nvPr>
            <p:ph type="sldNum" sz="quarter" idx="4294967295"/>
          </p:nvPr>
        </p:nvSpPr>
        <p:spPr>
          <a:xfrm>
            <a:off x="8291941" y="6496018"/>
            <a:ext cx="223407" cy="2184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7" name="모서리가 둥근 직사각형 6"/>
          <p:cNvSpPr/>
          <p:nvPr/>
        </p:nvSpPr>
        <p:spPr>
          <a:xfrm>
            <a:off x="2993857" y="2876701"/>
            <a:ext cx="1768642" cy="1250129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 w="76200" cap="flat">
            <a:solidFill>
              <a:srgbClr val="FF8A82"/>
            </a:solidFill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423585" y="1874057"/>
            <a:ext cx="1768642" cy="1250129"/>
            <a:chOff x="4413986" y="4287151"/>
            <a:chExt cx="1768642" cy="1250129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4413986" y="4287151"/>
              <a:ext cx="1768642" cy="1250129"/>
            </a:xfrm>
            <a:prstGeom prst="roundRect">
              <a:avLst/>
            </a:prstGeom>
            <a:solidFill>
              <a:srgbClr val="FFFFFF"/>
            </a:solidFill>
            <a:ln w="76200" cap="flat">
              <a:solidFill>
                <a:srgbClr val="FF8A82"/>
              </a:solidFill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3482" y="4426440"/>
              <a:ext cx="1009650" cy="971550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6071737" y="2843223"/>
            <a:ext cx="1768642" cy="1250129"/>
            <a:chOff x="4762499" y="4557685"/>
            <a:chExt cx="1768642" cy="1250129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4762499" y="4557685"/>
              <a:ext cx="1768642" cy="1250129"/>
            </a:xfrm>
            <a:prstGeom prst="roundRect">
              <a:avLst/>
            </a:prstGeom>
            <a:solidFill>
              <a:srgbClr val="FFFFFF"/>
            </a:solidFill>
            <a:ln w="76200" cap="flat">
              <a:solidFill>
                <a:srgbClr val="FF8A82"/>
              </a:solidFill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03907" y="4735074"/>
              <a:ext cx="885825" cy="895350"/>
            </a:xfrm>
            <a:prstGeom prst="rect">
              <a:avLst/>
            </a:prstGeom>
          </p:spPr>
        </p:pic>
      </p:grpSp>
      <p:sp>
        <p:nvSpPr>
          <p:cNvPr id="12" name="모서리가 둥근 직사각형 11"/>
          <p:cNvSpPr/>
          <p:nvPr/>
        </p:nvSpPr>
        <p:spPr>
          <a:xfrm>
            <a:off x="4572000" y="3820451"/>
            <a:ext cx="1768642" cy="1250129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 w="76200" cap="flat">
            <a:solidFill>
              <a:srgbClr val="FF8A82"/>
            </a:solidFill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4" name="직사각형 13"/>
          <p:cNvSpPr/>
          <p:nvPr/>
        </p:nvSpPr>
        <p:spPr>
          <a:xfrm rot="19776725">
            <a:off x="667169" y="923368"/>
            <a:ext cx="209074" cy="209074"/>
          </a:xfrm>
          <a:prstGeom prst="rect">
            <a:avLst/>
          </a:prstGeom>
          <a:solidFill>
            <a:schemeClr val="bg1"/>
          </a:solidFill>
          <a:ln w="76200" cap="flat">
            <a:solidFill>
              <a:schemeClr val="accent6">
                <a:lumMod val="7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1"/>
          <p:cNvSpPr txBox="1">
            <a:spLocks noGrp="1"/>
          </p:cNvSpPr>
          <p:nvPr>
            <p:ph type="title" idx="4294967295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  업무 분담</a:t>
            </a:r>
            <a:endParaRPr dirty="0"/>
          </a:p>
        </p:txBody>
      </p:sp>
      <p:sp>
        <p:nvSpPr>
          <p:cNvPr id="73" name="슬라이드 번호 개체 틀 3"/>
          <p:cNvSpPr txBox="1">
            <a:spLocks noGrp="1"/>
          </p:cNvSpPr>
          <p:nvPr>
            <p:ph type="sldNum" sz="quarter" idx="4294967295"/>
          </p:nvPr>
        </p:nvSpPr>
        <p:spPr>
          <a:xfrm>
            <a:off x="8312985" y="6496020"/>
            <a:ext cx="202366" cy="2184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graphicFrame>
        <p:nvGraphicFramePr>
          <p:cNvPr id="74" name="내용 개체 틀 8"/>
          <p:cNvGraphicFramePr/>
          <p:nvPr>
            <p:extLst>
              <p:ext uri="{D42A27DB-BD31-4B8C-83A1-F6EECF244321}">
                <p14:modId xmlns:p14="http://schemas.microsoft.com/office/powerpoint/2010/main" val="2237169828"/>
              </p:ext>
            </p:extLst>
          </p:nvPr>
        </p:nvGraphicFramePr>
        <p:xfrm>
          <a:off x="457199" y="1581362"/>
          <a:ext cx="8058151" cy="259359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591344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7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18719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ko-KR" altLang="en-US" sz="2400" b="1" dirty="0" smtClean="0">
                          <a:solidFill>
                            <a:srgbClr val="FFFFFF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sym typeface="맑은 고딕"/>
                        </a:rPr>
                        <a:t>항목</a:t>
                      </a:r>
                      <a:endParaRPr sz="2400" b="1" dirty="0">
                        <a:solidFill>
                          <a:srgbClr val="FFFFFF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  <a:sym typeface="맑은 고딕"/>
                      </a:endParaRPr>
                    </a:p>
                  </a:txBody>
                  <a:tcPr marL="45720" marR="45720" anchor="ctr" horzOverflow="overflow">
                    <a:solidFill>
                      <a:srgbClr val="FF915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ko-KR" altLang="en-US" sz="2400" b="1" dirty="0" smtClean="0">
                          <a:solidFill>
                            <a:srgbClr val="FFFFFF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sym typeface="맑은 고딕"/>
                        </a:rPr>
                        <a:t>담당자</a:t>
                      </a:r>
                      <a:endParaRPr sz="2400" b="1" dirty="0">
                        <a:solidFill>
                          <a:srgbClr val="FFFFFF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  <a:sym typeface="맑은 고딕"/>
                      </a:endParaRPr>
                    </a:p>
                  </a:txBody>
                  <a:tcPr marL="45720" marR="45720" anchor="ctr" horzOverflow="overflow">
                    <a:solidFill>
                      <a:srgbClr val="FF915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18719">
                <a:tc>
                  <a:txBody>
                    <a:bodyPr/>
                    <a:lstStyle/>
                    <a:p>
                      <a:pPr algn="ctr">
                        <a:defRPr sz="1800">
                          <a:sym typeface="맑은 고딕"/>
                        </a:defRPr>
                      </a:pPr>
                      <a:r>
                        <a:rPr lang="ko-KR" altLang="en-US" sz="24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프로젝트 관리</a:t>
                      </a:r>
                      <a:r>
                        <a:rPr lang="en-US" altLang="ko-KR" sz="24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, </a:t>
                      </a:r>
                      <a:r>
                        <a:rPr lang="ko-KR" altLang="en-US" sz="24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테스터</a:t>
                      </a:r>
                      <a:r>
                        <a:rPr lang="en-US" altLang="ko-KR" sz="2400" baseline="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, </a:t>
                      </a:r>
                      <a:r>
                        <a:rPr lang="ko-KR" altLang="en-US" sz="2400" baseline="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게임 기능 구현</a:t>
                      </a:r>
                      <a:endParaRPr sz="24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anchor="ctr" horzOverflow="overflow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ym typeface="맑은 고딕"/>
                        </a:defRPr>
                      </a:pPr>
                      <a:r>
                        <a:rPr lang="ko-KR" altLang="en-US" sz="24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구세영</a:t>
                      </a:r>
                      <a:endParaRPr sz="24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anchor="ctr" horzOverflow="overflow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18719">
                <a:tc>
                  <a:txBody>
                    <a:bodyPr/>
                    <a:lstStyle/>
                    <a:p>
                      <a:pPr algn="ctr">
                        <a:defRPr sz="1800">
                          <a:sym typeface="맑은 고딕"/>
                        </a:defRPr>
                      </a:pPr>
                      <a:r>
                        <a:rPr lang="ko-KR" altLang="en-US" sz="24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센서</a:t>
                      </a:r>
                      <a:r>
                        <a:rPr lang="en-US" altLang="ko-KR" sz="24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/</a:t>
                      </a:r>
                      <a:r>
                        <a:rPr lang="ko-KR" altLang="en-US" sz="24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출력 처리</a:t>
                      </a:r>
                      <a:r>
                        <a:rPr lang="en-US" altLang="ko-KR" sz="24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, </a:t>
                      </a:r>
                      <a:r>
                        <a:rPr lang="ko-KR" altLang="en-US" sz="24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게임 기능 구현</a:t>
                      </a:r>
                      <a:endParaRPr sz="24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anchor="ctr" horzOverflow="overflow">
                    <a:solidFill>
                      <a:srgbClr val="FFE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ym typeface="맑은 고딕"/>
                        </a:defRPr>
                      </a:pPr>
                      <a:r>
                        <a:rPr lang="ko-KR" altLang="en-US" sz="24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권형진</a:t>
                      </a:r>
                      <a:endParaRPr sz="24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anchor="ctr" horzOverflow="overflow">
                    <a:solidFill>
                      <a:srgbClr val="FFE7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8719">
                <a:tc>
                  <a:txBody>
                    <a:bodyPr/>
                    <a:lstStyle/>
                    <a:p>
                      <a:pPr algn="ctr">
                        <a:defRPr sz="1800">
                          <a:sym typeface="맑은 고딕"/>
                        </a:defRPr>
                      </a:pPr>
                      <a:r>
                        <a:rPr lang="ko-KR" altLang="en-US" sz="24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서버 개발</a:t>
                      </a:r>
                      <a:r>
                        <a:rPr lang="en-US" altLang="ko-KR" sz="24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, </a:t>
                      </a:r>
                      <a:r>
                        <a:rPr lang="ko-KR" altLang="en-US" sz="24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게임 기능 구현</a:t>
                      </a:r>
                      <a:endParaRPr sz="24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anchor="ctr" horzOverflow="overflow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ym typeface="맑은 고딕"/>
                        </a:defRPr>
                      </a:pPr>
                      <a:r>
                        <a:rPr lang="ko-KR" altLang="en-US" sz="24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이강훈</a:t>
                      </a:r>
                      <a:endParaRPr sz="24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anchor="ctr" horzOverflow="overflow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18719">
                <a:tc>
                  <a:txBody>
                    <a:bodyPr/>
                    <a:lstStyle/>
                    <a:p>
                      <a:pPr algn="ctr">
                        <a:defRPr sz="1800">
                          <a:sym typeface="맑은 고딕"/>
                        </a:defRPr>
                      </a:pPr>
                      <a:r>
                        <a:rPr lang="ko-KR" altLang="en-US" sz="24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발표</a:t>
                      </a:r>
                      <a:r>
                        <a:rPr lang="en-US" altLang="ko-KR" sz="24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, </a:t>
                      </a:r>
                      <a:r>
                        <a:rPr lang="ko-KR" altLang="en-US" sz="24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기초 게임 틀 구현</a:t>
                      </a:r>
                      <a:r>
                        <a:rPr lang="en-US" altLang="ko-KR" sz="24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, </a:t>
                      </a:r>
                      <a:r>
                        <a:rPr lang="ko-KR" altLang="en-US" sz="24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게임 기능 구현</a:t>
                      </a:r>
                      <a:endParaRPr sz="24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anchor="ctr" horzOverflow="overflow">
                    <a:solidFill>
                      <a:srgbClr val="FFE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ym typeface="맑은 고딕"/>
                        </a:defRPr>
                      </a:pPr>
                      <a:r>
                        <a:rPr lang="ko-KR" altLang="en-US" sz="24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정훈용</a:t>
                      </a:r>
                      <a:endParaRPr sz="24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anchor="ctr" horzOverflow="overflow">
                    <a:solidFill>
                      <a:srgbClr val="FFE7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 rot="19776725">
            <a:off x="667169" y="923370"/>
            <a:ext cx="209074" cy="209074"/>
          </a:xfrm>
          <a:prstGeom prst="rect">
            <a:avLst/>
          </a:prstGeom>
          <a:solidFill>
            <a:schemeClr val="bg1"/>
          </a:solidFill>
          <a:ln w="76200" cap="flat">
            <a:solidFill>
              <a:srgbClr val="FFCC99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" name="다이아몬드 9"/>
          <p:cNvSpPr/>
          <p:nvPr/>
        </p:nvSpPr>
        <p:spPr>
          <a:xfrm>
            <a:off x="840358" y="4347766"/>
            <a:ext cx="1638704" cy="1638704"/>
          </a:xfrm>
          <a:prstGeom prst="diamond">
            <a:avLst/>
          </a:prstGeom>
          <a:blipFill>
            <a:blip r:embed="rId2"/>
            <a:stretch>
              <a:fillRect/>
            </a:stretch>
          </a:blipFill>
          <a:ln w="57150" cap="flat">
            <a:solidFill>
              <a:schemeClr val="accent2">
                <a:lumMod val="50000"/>
              </a:schemeClr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1" name="다이아몬드 10"/>
          <p:cNvSpPr/>
          <p:nvPr/>
        </p:nvSpPr>
        <p:spPr>
          <a:xfrm>
            <a:off x="2756269" y="4347766"/>
            <a:ext cx="1638704" cy="1638704"/>
          </a:xfrm>
          <a:prstGeom prst="diamond">
            <a:avLst/>
          </a:prstGeom>
          <a:blipFill>
            <a:blip r:embed="rId3"/>
            <a:stretch>
              <a:fillRect/>
            </a:stretch>
          </a:blipFill>
          <a:ln w="57150" cap="flat">
            <a:solidFill>
              <a:schemeClr val="accent2">
                <a:lumMod val="50000"/>
              </a:schemeClr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2" name="다이아몬드 11"/>
          <p:cNvSpPr/>
          <p:nvPr/>
        </p:nvSpPr>
        <p:spPr>
          <a:xfrm>
            <a:off x="6674281" y="4346895"/>
            <a:ext cx="1638704" cy="1638704"/>
          </a:xfrm>
          <a:prstGeom prst="diamond">
            <a:avLst/>
          </a:prstGeom>
          <a:blipFill>
            <a:blip r:embed="rId4"/>
            <a:stretch>
              <a:fillRect/>
            </a:stretch>
          </a:blipFill>
          <a:ln w="57150" cap="flat">
            <a:solidFill>
              <a:schemeClr val="accent2">
                <a:lumMod val="50000"/>
              </a:schemeClr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627481" y="4309167"/>
            <a:ext cx="1774667" cy="1746898"/>
            <a:chOff x="4627481" y="4278025"/>
            <a:chExt cx="1774667" cy="1746898"/>
          </a:xfrm>
        </p:grpSpPr>
        <p:grpSp>
          <p:nvGrpSpPr>
            <p:cNvPr id="21" name="그룹 20"/>
            <p:cNvGrpSpPr/>
            <p:nvPr/>
          </p:nvGrpSpPr>
          <p:grpSpPr>
            <a:xfrm>
              <a:off x="4627481" y="4278025"/>
              <a:ext cx="1774667" cy="1683228"/>
              <a:chOff x="4158113" y="3708685"/>
              <a:chExt cx="1774667" cy="1683228"/>
            </a:xfrm>
          </p:grpSpPr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15628" y="3748856"/>
                <a:ext cx="1643057" cy="1643057"/>
              </a:xfrm>
              <a:prstGeom prst="rect">
                <a:avLst/>
              </a:prstGeom>
            </p:spPr>
          </p:pic>
          <p:sp>
            <p:nvSpPr>
              <p:cNvPr id="23" name="직각 삼각형 22"/>
              <p:cNvSpPr/>
              <p:nvPr/>
            </p:nvSpPr>
            <p:spPr>
              <a:xfrm rot="5400000">
                <a:off x="4215628" y="3748856"/>
                <a:ext cx="821528" cy="819352"/>
              </a:xfrm>
              <a:prstGeom prst="rtTriangle">
                <a:avLst/>
              </a:prstGeom>
              <a:solidFill>
                <a:schemeClr val="bg1"/>
              </a:solidFill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24" name="직각 삼각형 23"/>
              <p:cNvSpPr/>
              <p:nvPr/>
            </p:nvSpPr>
            <p:spPr>
              <a:xfrm rot="10800000">
                <a:off x="5037157" y="3708685"/>
                <a:ext cx="821528" cy="819352"/>
              </a:xfrm>
              <a:prstGeom prst="rtTriangle">
                <a:avLst/>
              </a:prstGeom>
              <a:solidFill>
                <a:schemeClr val="bg1"/>
              </a:solidFill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25" name="직각 삼각형 24"/>
              <p:cNvSpPr/>
              <p:nvPr/>
            </p:nvSpPr>
            <p:spPr>
              <a:xfrm>
                <a:off x="4158113" y="4526296"/>
                <a:ext cx="821528" cy="819352"/>
              </a:xfrm>
              <a:prstGeom prst="rtTriangle">
                <a:avLst/>
              </a:prstGeom>
              <a:solidFill>
                <a:schemeClr val="bg1"/>
              </a:solidFill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26" name="직각 삼각형 25"/>
              <p:cNvSpPr/>
              <p:nvPr/>
            </p:nvSpPr>
            <p:spPr>
              <a:xfrm rot="16200000">
                <a:off x="5112340" y="4529126"/>
                <a:ext cx="821528" cy="819352"/>
              </a:xfrm>
              <a:prstGeom prst="rtTriangle">
                <a:avLst/>
              </a:prstGeom>
              <a:solidFill>
                <a:schemeClr val="bg1"/>
              </a:solidFill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</p:grpSp>
        <p:sp>
          <p:nvSpPr>
            <p:cNvPr id="3" name="한쪽 모서리가 잘린 사각형 2"/>
            <p:cNvSpPr/>
            <p:nvPr/>
          </p:nvSpPr>
          <p:spPr>
            <a:xfrm>
              <a:off x="4656783" y="5893644"/>
              <a:ext cx="820440" cy="109935"/>
            </a:xfrm>
            <a:prstGeom prst="snip1Rect">
              <a:avLst/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30" name="한쪽 모서리가 잘린 사각형 29"/>
            <p:cNvSpPr/>
            <p:nvPr/>
          </p:nvSpPr>
          <p:spPr>
            <a:xfrm>
              <a:off x="5567764" y="5914988"/>
              <a:ext cx="820440" cy="109935"/>
            </a:xfrm>
            <a:prstGeom prst="snip1Rect">
              <a:avLst/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7" name="다이아몬드 26"/>
            <p:cNvSpPr/>
            <p:nvPr/>
          </p:nvSpPr>
          <p:spPr>
            <a:xfrm>
              <a:off x="4700681" y="4322549"/>
              <a:ext cx="1638704" cy="1638704"/>
            </a:xfrm>
            <a:prstGeom prst="diamond">
              <a:avLst/>
            </a:prstGeom>
            <a:noFill/>
            <a:ln w="57150" cap="flat">
              <a:solidFill>
                <a:schemeClr val="accent2">
                  <a:lumMod val="50000"/>
                </a:schemeClr>
              </a:solidFill>
              <a:prstDash val="solid"/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제목 1"/>
          <p:cNvSpPr txBox="1">
            <a:spLocks noGrp="1"/>
          </p:cNvSpPr>
          <p:nvPr>
            <p:ph type="title" idx="4294967295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  스케줄 구성</a:t>
            </a:r>
            <a:endParaRPr dirty="0"/>
          </a:p>
        </p:txBody>
      </p:sp>
      <p:sp>
        <p:nvSpPr>
          <p:cNvPr id="77" name="슬라이드 번호 개체 틀 3"/>
          <p:cNvSpPr txBox="1">
            <a:spLocks noGrp="1"/>
          </p:cNvSpPr>
          <p:nvPr>
            <p:ph type="sldNum" sz="quarter" idx="4294967295"/>
          </p:nvPr>
        </p:nvSpPr>
        <p:spPr>
          <a:xfrm>
            <a:off x="8298252" y="6496020"/>
            <a:ext cx="217099" cy="2184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graphicFrame>
        <p:nvGraphicFramePr>
          <p:cNvPr id="78" name="내용 개체 틀 6"/>
          <p:cNvGraphicFramePr/>
          <p:nvPr>
            <p:extLst>
              <p:ext uri="{D42A27DB-BD31-4B8C-83A1-F6EECF244321}">
                <p14:modId xmlns:p14="http://schemas.microsoft.com/office/powerpoint/2010/main" val="659426976"/>
              </p:ext>
            </p:extLst>
          </p:nvPr>
        </p:nvGraphicFramePr>
        <p:xfrm>
          <a:off x="501957" y="1506007"/>
          <a:ext cx="8159156" cy="373013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56944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0690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0690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0690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0690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0690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506901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506901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506901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506901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506901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506901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506901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506901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</a:tblGrid>
              <a:tr h="269134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>
                          <a:latin typeface="HY강B" panose="02030600000101010101" pitchFamily="18" charset="-127"/>
                          <a:ea typeface="HY강B" panose="02030600000101010101" pitchFamily="18" charset="-127"/>
                          <a:sym typeface="맑은 고딕"/>
                        </a:rPr>
                        <a:t>Contents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CC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>
                          <a:latin typeface="HY강B" panose="02030600000101010101" pitchFamily="18" charset="-127"/>
                          <a:ea typeface="HY강B" panose="02030600000101010101" pitchFamily="18" charset="-127"/>
                          <a:sym typeface="맑은 고딕"/>
                        </a:rPr>
                        <a:t>9월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>
                          <a:latin typeface="HY강B" panose="02030600000101010101" pitchFamily="18" charset="-127"/>
                          <a:ea typeface="HY강B" panose="02030600000101010101" pitchFamily="18" charset="-127"/>
                          <a:sym typeface="맑은 고딕"/>
                        </a:rPr>
                        <a:t>10월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HY강B" panose="02030600000101010101" pitchFamily="18" charset="-127"/>
                          <a:ea typeface="HY강B" panose="02030600000101010101" pitchFamily="18" charset="-127"/>
                          <a:sym typeface="맑은 고딕"/>
                        </a:rPr>
                        <a:t>11월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HY강B" panose="02030600000101010101" pitchFamily="18" charset="-127"/>
                          <a:ea typeface="HY강B" panose="02030600000101010101" pitchFamily="18" charset="-127"/>
                          <a:sym typeface="맑은 고딕"/>
                        </a:rPr>
                        <a:t>12월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38296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HY강B" panose="02030600000101010101" pitchFamily="18" charset="-127"/>
                          <a:ea typeface="HY강B" panose="02030600000101010101" pitchFamily="18" charset="-127"/>
                          <a:sym typeface="맑은 고딕"/>
                        </a:rPr>
                        <a:t>2w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HY강B" panose="02030600000101010101" pitchFamily="18" charset="-127"/>
                          <a:ea typeface="HY강B" panose="02030600000101010101" pitchFamily="18" charset="-127"/>
                          <a:sym typeface="맑은 고딕"/>
                        </a:rPr>
                        <a:t>3w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dirty="0">
                          <a:latin typeface="HY강B" panose="02030600000101010101" pitchFamily="18" charset="-127"/>
                          <a:ea typeface="HY강B" panose="02030600000101010101" pitchFamily="18" charset="-127"/>
                          <a:sym typeface="맑은 고딕"/>
                        </a:rPr>
                        <a:t>4w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dirty="0">
                          <a:latin typeface="HY강B" panose="02030600000101010101" pitchFamily="18" charset="-127"/>
                          <a:ea typeface="HY강B" panose="02030600000101010101" pitchFamily="18" charset="-127"/>
                          <a:sym typeface="맑은 고딕"/>
                        </a:rPr>
                        <a:t>1w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dirty="0">
                          <a:latin typeface="HY강B" panose="02030600000101010101" pitchFamily="18" charset="-127"/>
                          <a:ea typeface="HY강B" panose="02030600000101010101" pitchFamily="18" charset="-127"/>
                          <a:sym typeface="맑은 고딕"/>
                        </a:rPr>
                        <a:t>2w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dirty="0">
                          <a:latin typeface="HY강B" panose="02030600000101010101" pitchFamily="18" charset="-127"/>
                          <a:ea typeface="HY강B" panose="02030600000101010101" pitchFamily="18" charset="-127"/>
                          <a:sym typeface="맑은 고딕"/>
                        </a:rPr>
                        <a:t>3w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dirty="0">
                          <a:latin typeface="HY강B" panose="02030600000101010101" pitchFamily="18" charset="-127"/>
                          <a:ea typeface="HY강B" panose="02030600000101010101" pitchFamily="18" charset="-127"/>
                          <a:sym typeface="맑은 고딕"/>
                        </a:rPr>
                        <a:t>4w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dirty="0">
                          <a:latin typeface="HY강B" panose="02030600000101010101" pitchFamily="18" charset="-127"/>
                          <a:ea typeface="HY강B" panose="02030600000101010101" pitchFamily="18" charset="-127"/>
                          <a:sym typeface="맑은 고딕"/>
                        </a:rPr>
                        <a:t>1w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dirty="0">
                          <a:latin typeface="HY강B" panose="02030600000101010101" pitchFamily="18" charset="-127"/>
                          <a:ea typeface="HY강B" panose="02030600000101010101" pitchFamily="18" charset="-127"/>
                          <a:sym typeface="맑은 고딕"/>
                        </a:rPr>
                        <a:t>2w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dirty="0">
                          <a:latin typeface="HY강B" panose="02030600000101010101" pitchFamily="18" charset="-127"/>
                          <a:ea typeface="HY강B" panose="02030600000101010101" pitchFamily="18" charset="-127"/>
                          <a:sym typeface="맑은 고딕"/>
                        </a:rPr>
                        <a:t>3w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dirty="0">
                          <a:latin typeface="HY강B" panose="02030600000101010101" pitchFamily="18" charset="-127"/>
                          <a:ea typeface="HY강B" panose="02030600000101010101" pitchFamily="18" charset="-127"/>
                          <a:sym typeface="맑은 고딕"/>
                        </a:rPr>
                        <a:t>4w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dirty="0">
                          <a:latin typeface="HY강B" panose="02030600000101010101" pitchFamily="18" charset="-127"/>
                          <a:ea typeface="HY강B" panose="02030600000101010101" pitchFamily="18" charset="-127"/>
                          <a:sym typeface="맑은 고딕"/>
                        </a:rPr>
                        <a:t>1w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dirty="0">
                          <a:latin typeface="HY강B" panose="02030600000101010101" pitchFamily="18" charset="-127"/>
                          <a:ea typeface="HY강B" panose="02030600000101010101" pitchFamily="18" charset="-127"/>
                          <a:sym typeface="맑은 고딕"/>
                        </a:rPr>
                        <a:t>2w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9134">
                <a:tc>
                  <a:txBody>
                    <a:bodyPr/>
                    <a:lstStyle/>
                    <a:p>
                      <a:pPr algn="l">
                        <a:defRPr sz="1100">
                          <a:sym typeface="맑은 고딕"/>
                        </a:defRPr>
                      </a:pPr>
                      <a:r>
                        <a:rPr lang="ko-KR" altLang="en-US" sz="14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디바이스 </a:t>
                      </a:r>
                      <a:r>
                        <a:rPr lang="ko-KR" altLang="en-US" sz="1400" dirty="0" err="1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스터디</a:t>
                      </a:r>
                      <a:endParaRPr sz="14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9134">
                <a:tc>
                  <a:txBody>
                    <a:bodyPr/>
                    <a:lstStyle/>
                    <a:p>
                      <a:pPr algn="l">
                        <a:defRPr sz="1100">
                          <a:sym typeface="맑은 고딕"/>
                        </a:defRPr>
                      </a:pPr>
                      <a:r>
                        <a:rPr lang="ko-KR" altLang="en-US" sz="14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주제 선정</a:t>
                      </a:r>
                      <a:endParaRPr sz="14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948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9134">
                <a:tc>
                  <a:txBody>
                    <a:bodyPr/>
                    <a:lstStyle/>
                    <a:p>
                      <a:pPr algn="l">
                        <a:defRPr sz="1100">
                          <a:sym typeface="맑은 고딕"/>
                        </a:defRPr>
                      </a:pPr>
                      <a:r>
                        <a:rPr lang="ko-KR" altLang="en-US" sz="14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중간 발표</a:t>
                      </a:r>
                      <a:endParaRPr sz="14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948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9134">
                <a:tc>
                  <a:txBody>
                    <a:bodyPr/>
                    <a:lstStyle/>
                    <a:p>
                      <a:pPr algn="l">
                        <a:defRPr sz="1100">
                          <a:sym typeface="맑은 고딕"/>
                        </a:defRPr>
                      </a:pPr>
                      <a:r>
                        <a:rPr lang="ko-KR" altLang="en-US" sz="14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세부 기능 정의</a:t>
                      </a:r>
                      <a:endParaRPr sz="14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948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73845">
                <a:tc>
                  <a:txBody>
                    <a:bodyPr/>
                    <a:lstStyle/>
                    <a:p>
                      <a:pPr algn="l">
                        <a:defRPr sz="1100">
                          <a:sym typeface="맑은 고딕"/>
                        </a:defRPr>
                      </a:pPr>
                      <a:r>
                        <a:rPr lang="ko-KR" altLang="en-US" sz="14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기초 틀 구현</a:t>
                      </a:r>
                      <a:endParaRPr sz="14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948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69134">
                <a:tc>
                  <a:txBody>
                    <a:bodyPr/>
                    <a:lstStyle/>
                    <a:p>
                      <a:pPr algn="l">
                        <a:defRPr sz="1100">
                          <a:sym typeface="맑은 고딕"/>
                        </a:defRPr>
                      </a:pPr>
                      <a:r>
                        <a:rPr lang="ko-KR" altLang="en-US" sz="14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기능 개발</a:t>
                      </a:r>
                      <a:endParaRPr sz="14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69134">
                <a:tc>
                  <a:txBody>
                    <a:bodyPr/>
                    <a:lstStyle/>
                    <a:p>
                      <a:pPr algn="l">
                        <a:defRPr sz="1100">
                          <a:sym typeface="맑은 고딕"/>
                        </a:defRPr>
                      </a:pPr>
                      <a:r>
                        <a:rPr lang="ko-KR" altLang="en-US" sz="14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테스트</a:t>
                      </a:r>
                      <a:endParaRPr sz="14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69134">
                <a:tc>
                  <a:txBody>
                    <a:bodyPr/>
                    <a:lstStyle/>
                    <a:p>
                      <a:pPr algn="l">
                        <a:defRPr sz="1100">
                          <a:sym typeface="맑은 고딕"/>
                        </a:defRPr>
                      </a:pPr>
                      <a:r>
                        <a:rPr lang="ko-KR" altLang="en-US" sz="14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최종 발표</a:t>
                      </a:r>
                      <a:endParaRPr sz="14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맑은 고딕"/>
                        </a:defRPr>
                      </a:pPr>
                      <a:endParaRPr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 rot="19776725">
            <a:off x="667170" y="923368"/>
            <a:ext cx="209074" cy="209074"/>
          </a:xfrm>
          <a:prstGeom prst="rect">
            <a:avLst/>
          </a:prstGeom>
          <a:solidFill>
            <a:schemeClr val="bg1"/>
          </a:solidFill>
          <a:ln w="76200" cap="flat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477401" y="4445785"/>
            <a:ext cx="1998345" cy="1580716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 w="57150" cap="flat">
            <a:solidFill>
              <a:schemeClr val="accent2">
                <a:lumMod val="75000"/>
              </a:schemeClr>
            </a:solidFill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98819" y="4445785"/>
            <a:ext cx="1876927" cy="369328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Y강B" panose="02030600000101010101" pitchFamily="18" charset="-127"/>
                <a:ea typeface="HY강B" panose="02030600000101010101" pitchFamily="18" charset="-127"/>
                <a:sym typeface="Helvetica"/>
              </a:rPr>
              <a:t>한참 </a:t>
            </a:r>
            <a:r>
              <a:rPr kumimoji="0" lang="ko-KR" altLang="en-US" sz="1800" b="1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Y강B" panose="02030600000101010101" pitchFamily="18" charset="-127"/>
                <a:ea typeface="HY강B" panose="02030600000101010101" pitchFamily="18" charset="-127"/>
                <a:sym typeface="Helvetica"/>
              </a:rPr>
              <a:t>남았구만</a:t>
            </a:r>
            <a:r>
              <a:rPr kumimoji="0" lang="en-US" altLang="ko-KR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Y강B" panose="02030600000101010101" pitchFamily="18" charset="-127"/>
                <a:ea typeface="HY강B" panose="02030600000101010101" pitchFamily="18" charset="-127"/>
                <a:sym typeface="Helvetica"/>
              </a:rPr>
              <a:t>..</a:t>
            </a:r>
            <a:endParaRPr kumimoji="0" lang="ko-KR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Y강B" panose="02030600000101010101" pitchFamily="18" charset="-127"/>
              <a:ea typeface="HY강B" panose="02030600000101010101" pitchFamily="18" charset="-127"/>
              <a:sym typeface="Helvetic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슬라이드 번호 개체 틀 3"/>
          <p:cNvSpPr txBox="1">
            <a:spLocks noGrp="1"/>
          </p:cNvSpPr>
          <p:nvPr>
            <p:ph type="sldNum" sz="quarter" idx="4294967295"/>
          </p:nvPr>
        </p:nvSpPr>
        <p:spPr>
          <a:xfrm>
            <a:off x="8299033" y="6496020"/>
            <a:ext cx="216318" cy="2184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4" name="직사각형 3"/>
          <p:cNvSpPr/>
          <p:nvPr/>
        </p:nvSpPr>
        <p:spPr>
          <a:xfrm rot="19776725">
            <a:off x="2274047" y="3631805"/>
            <a:ext cx="501426" cy="501426"/>
          </a:xfrm>
          <a:prstGeom prst="rect">
            <a:avLst/>
          </a:prstGeom>
          <a:solidFill>
            <a:schemeClr val="bg1"/>
          </a:solidFill>
          <a:ln w="76200" cap="flat">
            <a:solidFill>
              <a:srgbClr val="FFCC00"/>
            </a:solidFill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740414" y="2380174"/>
            <a:ext cx="3677609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2000" b="1" dirty="0" smtClean="0">
                <a:ln w="31750">
                  <a:solidFill>
                    <a:srgbClr val="FF0000"/>
                  </a:solidFill>
                  <a:prstDash val="solid"/>
                </a:ln>
                <a:gradFill>
                  <a:gsLst>
                    <a:gs pos="0">
                      <a:srgbClr val="FF0000"/>
                    </a:gs>
                    <a:gs pos="100000">
                      <a:srgbClr val="FF9933"/>
                    </a:gs>
                  </a:gsLst>
                  <a:lin ang="5400000" scaled="1"/>
                </a:gradFill>
                <a:latin typeface="양재블럭체" panose="02020603020101020101" pitchFamily="18" charset="-127"/>
                <a:ea typeface="양재블럭체" panose="02020603020101020101" pitchFamily="18" charset="-127"/>
              </a:rPr>
              <a:t>Q&amp;A</a:t>
            </a:r>
          </a:p>
        </p:txBody>
      </p:sp>
      <p:sp>
        <p:nvSpPr>
          <p:cNvPr id="6" name="직사각형 5"/>
          <p:cNvSpPr/>
          <p:nvPr/>
        </p:nvSpPr>
        <p:spPr>
          <a:xfrm rot="1587199">
            <a:off x="1823254" y="3222769"/>
            <a:ext cx="280050" cy="280050"/>
          </a:xfrm>
          <a:prstGeom prst="rect">
            <a:avLst/>
          </a:prstGeom>
          <a:solidFill>
            <a:schemeClr val="bg1"/>
          </a:solidFill>
          <a:ln w="57150" cap="flat">
            <a:solidFill>
              <a:srgbClr val="FFD41D"/>
            </a:solidFill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" name="직사각형 6"/>
          <p:cNvSpPr/>
          <p:nvPr/>
        </p:nvSpPr>
        <p:spPr>
          <a:xfrm rot="18758465">
            <a:off x="2336474" y="2804248"/>
            <a:ext cx="218485" cy="218485"/>
          </a:xfrm>
          <a:prstGeom prst="rect">
            <a:avLst/>
          </a:prstGeom>
          <a:solidFill>
            <a:schemeClr val="bg1"/>
          </a:solidFill>
          <a:ln w="50800" cap="flat">
            <a:solidFill>
              <a:srgbClr val="FFE575"/>
            </a:solidFill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9" name="직사각형 8"/>
          <p:cNvSpPr/>
          <p:nvPr/>
        </p:nvSpPr>
        <p:spPr>
          <a:xfrm rot="1564386">
            <a:off x="1922657" y="2556870"/>
            <a:ext cx="182483" cy="182483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FFF0AF"/>
            </a:solidFill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196120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1482502" y="837397"/>
            <a:ext cx="2002055" cy="1155032"/>
            <a:chOff x="1482502" y="837397"/>
            <a:chExt cx="2002055" cy="1155032"/>
          </a:xfrm>
          <a:gradFill>
            <a:gsLst>
              <a:gs pos="39000">
                <a:schemeClr val="accent1">
                  <a:lumMod val="5000"/>
                  <a:lumOff val="95000"/>
                </a:schemeClr>
              </a:gs>
              <a:gs pos="68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4" name="직사각형 3"/>
            <p:cNvSpPr/>
            <p:nvPr/>
          </p:nvSpPr>
          <p:spPr>
            <a:xfrm>
              <a:off x="1482502" y="1096564"/>
              <a:ext cx="2002055" cy="646327"/>
            </a:xfrm>
            <a:prstGeom prst="rect">
              <a:avLst/>
            </a:prstGeom>
            <a:grpFill/>
            <a:ln w="107950" cap="flat">
              <a:solidFill>
                <a:schemeClr val="accent2">
                  <a:lumMod val="7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ko-KR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1482502" y="837397"/>
              <a:ext cx="2002055" cy="1155032"/>
              <a:chOff x="1482502" y="837397"/>
              <a:chExt cx="2002055" cy="1155032"/>
            </a:xfrm>
            <a:grpFill/>
            <a:effectLst/>
          </p:grpSpPr>
          <p:sp>
            <p:nvSpPr>
              <p:cNvPr id="2" name="직사각형 1"/>
              <p:cNvSpPr/>
              <p:nvPr/>
            </p:nvSpPr>
            <p:spPr>
              <a:xfrm rot="2649449">
                <a:off x="1906014" y="837397"/>
                <a:ext cx="1155032" cy="1155032"/>
              </a:xfrm>
              <a:prstGeom prst="rect">
                <a:avLst/>
              </a:prstGeom>
              <a:grpFill/>
              <a:ln w="57150" cap="flat">
                <a:solidFill>
                  <a:schemeClr val="accent2">
                    <a:lumMod val="7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  <p:sp>
            <p:nvSpPr>
              <p:cNvPr id="3" name="직사각형 2"/>
              <p:cNvSpPr/>
              <p:nvPr/>
            </p:nvSpPr>
            <p:spPr>
              <a:xfrm>
                <a:off x="1482502" y="1096564"/>
                <a:ext cx="2002055" cy="646327"/>
              </a:xfrm>
              <a:prstGeom prst="rect">
                <a:avLst/>
              </a:prstGeom>
              <a:grpFill/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18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Y강B" panose="02030600000101010101" pitchFamily="18" charset="-127"/>
                    <a:ea typeface="HY강B" panose="02030600000101010101" pitchFamily="18" charset="-127"/>
                    <a:sym typeface="Helvetica"/>
                  </a:rPr>
                  <a:t>최신 기술프로젝트</a:t>
                </a:r>
                <a:endParaRPr kumimoji="0" lang="en-US" altLang="ko-KR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Y강B" panose="02030600000101010101" pitchFamily="18" charset="-127"/>
                  <a:ea typeface="HY강B" panose="02030600000101010101" pitchFamily="18" charset="-127"/>
                  <a:sym typeface="Helvetica"/>
                </a:endParaRPr>
              </a:p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Helvetica"/>
                </a:endParaRPr>
              </a:p>
            </p:txBody>
          </p:sp>
        </p:grpSp>
      </p:grpSp>
      <p:sp>
        <p:nvSpPr>
          <p:cNvPr id="5" name="타원 4"/>
          <p:cNvSpPr/>
          <p:nvPr/>
        </p:nvSpPr>
        <p:spPr>
          <a:xfrm>
            <a:off x="1571855" y="1189337"/>
            <a:ext cx="1748414" cy="908858"/>
          </a:xfrm>
          <a:prstGeom prst="ellipse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Y강B" panose="02030600000101010101" pitchFamily="18" charset="-127"/>
                <a:ea typeface="HY강B" panose="02030600000101010101" pitchFamily="18" charset="-127"/>
                <a:sym typeface="Helvetica"/>
              </a:rPr>
              <a:t>C</a:t>
            </a:r>
            <a:r>
              <a:rPr kumimoji="0" lang="ko-KR" alt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Y강B" panose="02030600000101010101" pitchFamily="18" charset="-127"/>
                <a:ea typeface="HY강B" panose="02030600000101010101" pitchFamily="18" charset="-127"/>
                <a:sym typeface="Helvetica"/>
              </a:rPr>
              <a:t>조</a:t>
            </a:r>
            <a:endParaRPr kumimoji="0" lang="ko-KR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Y강B" panose="02030600000101010101" pitchFamily="18" charset="-127"/>
              <a:ea typeface="HY강B" panose="02030600000101010101" pitchFamily="18" charset="-127"/>
              <a:sym typeface="Helvetica"/>
            </a:endParaRPr>
          </a:p>
        </p:txBody>
      </p:sp>
      <p:sp>
        <p:nvSpPr>
          <p:cNvPr id="11" name="다이아몬드 10"/>
          <p:cNvSpPr/>
          <p:nvPr/>
        </p:nvSpPr>
        <p:spPr>
          <a:xfrm>
            <a:off x="4219981" y="1366576"/>
            <a:ext cx="1638704" cy="1638704"/>
          </a:xfrm>
          <a:prstGeom prst="diamond">
            <a:avLst/>
          </a:prstGeom>
          <a:blipFill>
            <a:blip r:embed="rId2"/>
            <a:stretch>
              <a:fillRect/>
            </a:stretch>
          </a:blipFill>
          <a:ln w="57150" cap="flat">
            <a:solidFill>
              <a:schemeClr val="accent2">
                <a:lumMod val="50000"/>
              </a:schemeClr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2" name="다이아몬드 11"/>
          <p:cNvSpPr/>
          <p:nvPr/>
        </p:nvSpPr>
        <p:spPr>
          <a:xfrm>
            <a:off x="6402148" y="1372012"/>
            <a:ext cx="1638704" cy="1638704"/>
          </a:xfrm>
          <a:prstGeom prst="diamond">
            <a:avLst/>
          </a:prstGeom>
          <a:blipFill>
            <a:blip r:embed="rId3"/>
            <a:stretch>
              <a:fillRect/>
            </a:stretch>
          </a:blipFill>
          <a:ln w="57150" cap="flat">
            <a:solidFill>
              <a:schemeClr val="accent2">
                <a:lumMod val="50000"/>
              </a:schemeClr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02148" y="2881666"/>
            <a:ext cx="1638704" cy="80021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1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  <a:ln w="38100" cap="flat">
            <a:solidFill>
              <a:schemeClr val="accent2">
                <a:lumMod val="50000"/>
              </a:schemeClr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컴퓨터공학과</a:t>
            </a:r>
            <a:endParaRPr lang="en-US" altLang="ko-KR" sz="14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3</a:t>
            </a:r>
            <a:r>
              <a:rPr lang="ko-KR" altLang="en-US" sz="1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학년</a:t>
            </a:r>
            <a:endParaRPr lang="en-US" altLang="ko-KR" sz="14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권형진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Y강B" panose="02030600000101010101" pitchFamily="18" charset="-127"/>
              <a:ea typeface="HY강B" panose="02030600000101010101" pitchFamily="18" charset="-127"/>
              <a:sym typeface="Helvetica"/>
            </a:endParaRPr>
          </a:p>
        </p:txBody>
      </p:sp>
      <p:sp>
        <p:nvSpPr>
          <p:cNvPr id="15" name="다이아몬드 14"/>
          <p:cNvSpPr/>
          <p:nvPr/>
        </p:nvSpPr>
        <p:spPr>
          <a:xfrm>
            <a:off x="6402148" y="3748856"/>
            <a:ext cx="1638704" cy="1638704"/>
          </a:xfrm>
          <a:prstGeom prst="diamond">
            <a:avLst/>
          </a:prstGeom>
          <a:blipFill>
            <a:blip r:embed="rId4"/>
            <a:stretch>
              <a:fillRect/>
            </a:stretch>
          </a:blipFill>
          <a:ln w="57150" cap="flat">
            <a:solidFill>
              <a:schemeClr val="accent2">
                <a:lumMod val="50000"/>
              </a:schemeClr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402148" y="5269872"/>
            <a:ext cx="1638704" cy="80021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1000">
                <a:srgbClr val="FFE7E7"/>
              </a:gs>
            </a:gsLst>
            <a:lin ang="5400000" scaled="1"/>
          </a:gradFill>
          <a:ln w="38100" cap="flat">
            <a:solidFill>
              <a:schemeClr val="accent2">
                <a:lumMod val="50000"/>
              </a:schemeClr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컴퓨터공학과</a:t>
            </a:r>
            <a:endParaRPr lang="en-US" altLang="ko-KR" sz="14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3</a:t>
            </a:r>
            <a:r>
              <a:rPr lang="ko-KR" altLang="en-US" sz="1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학년</a:t>
            </a:r>
            <a:endParaRPr lang="en-US" altLang="ko-KR" sz="14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정훈용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Y강B" panose="02030600000101010101" pitchFamily="18" charset="-127"/>
              <a:ea typeface="HY강B" panose="02030600000101010101" pitchFamily="18" charset="-127"/>
              <a:sym typeface="Helvetica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4158113" y="3681881"/>
            <a:ext cx="1774667" cy="1710032"/>
            <a:chOff x="4158113" y="3681881"/>
            <a:chExt cx="1774667" cy="1710032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5628" y="3748856"/>
              <a:ext cx="1643057" cy="1643057"/>
            </a:xfrm>
            <a:prstGeom prst="rect">
              <a:avLst/>
            </a:prstGeom>
          </p:spPr>
        </p:pic>
        <p:sp>
          <p:nvSpPr>
            <p:cNvPr id="24" name="직각 삼각형 23"/>
            <p:cNvSpPr/>
            <p:nvPr/>
          </p:nvSpPr>
          <p:spPr>
            <a:xfrm rot="5400000">
              <a:off x="4199960" y="3716605"/>
              <a:ext cx="859525" cy="843687"/>
            </a:xfrm>
            <a:prstGeom prst="rtTriangle">
              <a:avLst/>
            </a:prstGeom>
            <a:solidFill>
              <a:srgbClr val="FF98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6" name="직각 삼각형 25"/>
            <p:cNvSpPr/>
            <p:nvPr/>
          </p:nvSpPr>
          <p:spPr>
            <a:xfrm rot="10800000">
              <a:off x="4987390" y="3681881"/>
              <a:ext cx="945389" cy="925314"/>
            </a:xfrm>
            <a:prstGeom prst="rtTriangle">
              <a:avLst/>
            </a:prstGeom>
            <a:solidFill>
              <a:srgbClr val="FF98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7" name="직각 삼각형 26"/>
            <p:cNvSpPr/>
            <p:nvPr/>
          </p:nvSpPr>
          <p:spPr>
            <a:xfrm>
              <a:off x="4158113" y="4526296"/>
              <a:ext cx="821528" cy="819352"/>
            </a:xfrm>
            <a:prstGeom prst="rtTriangle">
              <a:avLst/>
            </a:prstGeom>
            <a:solidFill>
              <a:srgbClr val="FF965F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8" name="직각 삼각형 27"/>
            <p:cNvSpPr/>
            <p:nvPr/>
          </p:nvSpPr>
          <p:spPr>
            <a:xfrm rot="16200000">
              <a:off x="5112340" y="4529126"/>
              <a:ext cx="821528" cy="819352"/>
            </a:xfrm>
            <a:prstGeom prst="rtTriangle">
              <a:avLst/>
            </a:prstGeom>
            <a:solidFill>
              <a:srgbClr val="FF965F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</p:grpSp>
      <p:sp>
        <p:nvSpPr>
          <p:cNvPr id="14" name="다이아몬드 13"/>
          <p:cNvSpPr/>
          <p:nvPr/>
        </p:nvSpPr>
        <p:spPr>
          <a:xfrm>
            <a:off x="4219981" y="3748856"/>
            <a:ext cx="1638704" cy="1638704"/>
          </a:xfrm>
          <a:prstGeom prst="diamond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219981" y="5269872"/>
            <a:ext cx="1638704" cy="80021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1000">
                <a:srgbClr val="FFE7E7"/>
              </a:gs>
            </a:gsLst>
            <a:lin ang="5400000" scaled="1"/>
          </a:gradFill>
          <a:ln w="38100" cap="flat">
            <a:solidFill>
              <a:schemeClr val="accent2">
                <a:lumMod val="50000"/>
              </a:schemeClr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컴퓨터공학과 </a:t>
            </a:r>
            <a:r>
              <a:rPr lang="en-US" altLang="ko-KR" sz="1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4</a:t>
            </a:r>
            <a:r>
              <a:rPr lang="ko-KR" altLang="en-US" sz="1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학년</a:t>
            </a:r>
            <a:endParaRPr lang="en-US" altLang="ko-KR" sz="14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이강훈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Y강B" panose="02030600000101010101" pitchFamily="18" charset="-127"/>
              <a:ea typeface="HY강B" panose="02030600000101010101" pitchFamily="18" charset="-127"/>
              <a:sym typeface="Helvetic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19981" y="2881666"/>
            <a:ext cx="1638704" cy="80021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1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  <a:ln w="38100" cap="flat">
            <a:solidFill>
              <a:schemeClr val="accent2">
                <a:lumMod val="50000"/>
              </a:schemeClr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Y강B" panose="02030600000101010101" pitchFamily="18" charset="-127"/>
                <a:ea typeface="HY강B" panose="02030600000101010101" pitchFamily="18" charset="-127"/>
                <a:sym typeface="Helvetica"/>
              </a:rPr>
              <a:t>컴퓨터공학과</a:t>
            </a:r>
            <a:endParaRPr kumimoji="0" lang="en-US" altLang="ko-KR" sz="14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HY강B" panose="02030600000101010101" pitchFamily="18" charset="-127"/>
              <a:ea typeface="HY강B" panose="02030600000101010101" pitchFamily="18" charset="-127"/>
              <a:sym typeface="Helvetica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latin typeface="HY강B" panose="02030600000101010101" pitchFamily="18" charset="-127"/>
                <a:ea typeface="HY강B" panose="02030600000101010101" pitchFamily="18" charset="-127"/>
              </a:rPr>
              <a:t>4</a:t>
            </a:r>
            <a:r>
              <a:rPr lang="ko-KR" altLang="en-US" sz="1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학년</a:t>
            </a:r>
            <a:endParaRPr kumimoji="0" lang="en-US" altLang="ko-KR" sz="14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HY강B" panose="02030600000101010101" pitchFamily="18" charset="-127"/>
              <a:ea typeface="HY강B" panose="02030600000101010101" pitchFamily="18" charset="-127"/>
              <a:sym typeface="Helvetica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Y강B" panose="02030600000101010101" pitchFamily="18" charset="-127"/>
                <a:ea typeface="HY강B" panose="02030600000101010101" pitchFamily="18" charset="-127"/>
                <a:sym typeface="Helvetica"/>
              </a:rPr>
              <a:t>구세영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Y강B" panose="02030600000101010101" pitchFamily="18" charset="-127"/>
              <a:ea typeface="HY강B" panose="02030600000101010101" pitchFamily="18" charset="-127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4984342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슬라이드 번호 개체 틀 1"/>
          <p:cNvSpPr txBox="1">
            <a:spLocks noGrp="1"/>
          </p:cNvSpPr>
          <p:nvPr>
            <p:ph type="sldNum" sz="quarter" idx="2"/>
          </p:nvPr>
        </p:nvSpPr>
        <p:spPr>
          <a:xfrm>
            <a:off x="8362095" y="6496018"/>
            <a:ext cx="153253" cy="2184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 dirty="0"/>
          </a:p>
        </p:txBody>
      </p:sp>
      <p:sp>
        <p:nvSpPr>
          <p:cNvPr id="4" name="직사각형 3"/>
          <p:cNvSpPr/>
          <p:nvPr/>
        </p:nvSpPr>
        <p:spPr>
          <a:xfrm>
            <a:off x="2671010" y="2859031"/>
            <a:ext cx="4403558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8800" b="1" dirty="0" smtClean="0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latin typeface="굵은안상수체" panose="02010504000101010101" pitchFamily="2" charset="-127"/>
                <a:ea typeface="굵은안상수체" panose="02010504000101010101" pitchFamily="2" charset="-127"/>
              </a:rPr>
              <a:t>감사합니다</a:t>
            </a:r>
            <a:r>
              <a:rPr lang="en-US" altLang="ko-KR" sz="8800" b="1" dirty="0" smtClean="0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latin typeface="굵은안상수체" panose="02010504000101010101" pitchFamily="2" charset="-127"/>
                <a:ea typeface="굵은안상수체" panose="02010504000101010101" pitchFamily="2" charset="-127"/>
              </a:rPr>
              <a:t>!!</a:t>
            </a:r>
            <a:endParaRPr lang="en-US" altLang="ko-KR" sz="8800" b="1" cap="none" spc="0" dirty="0">
              <a:ln w="22225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/>
              <a:latin typeface="굵은안상수체" panose="02010504000101010101" pitchFamily="2" charset="-127"/>
              <a:ea typeface="굵은안상수체" panose="02010504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8595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슬라이드 번호 개체 틀 3"/>
          <p:cNvSpPr txBox="1">
            <a:spLocks noGrp="1"/>
          </p:cNvSpPr>
          <p:nvPr>
            <p:ph type="sldNum" sz="quarter" idx="4294967295"/>
          </p:nvPr>
        </p:nvSpPr>
        <p:spPr>
          <a:xfrm>
            <a:off x="8347361" y="6496018"/>
            <a:ext cx="167987" cy="21843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 dirty="0"/>
          </a:p>
        </p:txBody>
      </p:sp>
      <p:sp>
        <p:nvSpPr>
          <p:cNvPr id="2" name="직사각형 1"/>
          <p:cNvSpPr/>
          <p:nvPr/>
        </p:nvSpPr>
        <p:spPr>
          <a:xfrm>
            <a:off x="756140" y="735871"/>
            <a:ext cx="129073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4400" b="1" dirty="0" smtClean="0">
                <a:ln w="22225">
                  <a:noFill/>
                  <a:prstDash val="solid"/>
                </a:ln>
                <a:solidFill>
                  <a:schemeClr val="accent2"/>
                </a:solidFill>
                <a:latin typeface="HY강B" panose="020B0600000101010101" charset="-127"/>
                <a:ea typeface="HY강B" panose="020B0600000101010101" charset="-127"/>
              </a:rPr>
              <a:t>목차</a:t>
            </a:r>
            <a:endParaRPr lang="ko-KR" altLang="en-US" sz="4400" b="1" dirty="0">
              <a:ln w="22225">
                <a:noFill/>
                <a:prstDash val="solid"/>
              </a:ln>
              <a:solidFill>
                <a:schemeClr val="accent2"/>
              </a:solidFill>
              <a:latin typeface="HY강B" panose="020B0600000101010101" charset="-127"/>
              <a:ea typeface="HY강B" panose="020B0600000101010101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56139" y="1663773"/>
            <a:ext cx="6669419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1. </a:t>
            </a:r>
            <a:r>
              <a:rPr lang="ko-KR" altLang="en-US" sz="2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경희몬</a:t>
            </a:r>
            <a:r>
              <a:rPr lang="ko-KR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이란</a:t>
            </a:r>
            <a:r>
              <a:rPr lang="en-US" altLang="ko-KR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</a:p>
          <a:p>
            <a:pPr>
              <a:lnSpc>
                <a:spcPct val="125000"/>
              </a:lnSpc>
            </a:pPr>
            <a:r>
              <a:rPr lang="en-US" altLang="ko-KR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2. </a:t>
            </a:r>
            <a:r>
              <a:rPr lang="ko-KR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목표 및 요구사항</a:t>
            </a:r>
            <a:endParaRPr lang="en-US" altLang="ko-KR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3. </a:t>
            </a:r>
            <a:r>
              <a:rPr lang="ko-KR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접근 방법</a:t>
            </a:r>
            <a:endParaRPr lang="en-US" altLang="ko-KR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4. </a:t>
            </a:r>
            <a:r>
              <a:rPr lang="ko-KR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개발 환경</a:t>
            </a:r>
            <a:endParaRPr lang="en-US" altLang="ko-KR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5. </a:t>
            </a:r>
            <a:r>
              <a:rPr lang="ko-KR" altLang="en-US" sz="2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아키텍쳐</a:t>
            </a:r>
            <a:endParaRPr lang="en-US" altLang="ko-KR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540844" y="1663773"/>
            <a:ext cx="5769428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6. </a:t>
            </a:r>
            <a:r>
              <a:rPr lang="ko-KR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기본 스펙</a:t>
            </a:r>
            <a:endParaRPr lang="en-US" altLang="ko-KR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7. </a:t>
            </a:r>
            <a:r>
              <a:rPr lang="ko-KR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현재 상태</a:t>
            </a:r>
            <a:endParaRPr lang="en-US" altLang="ko-KR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8. </a:t>
            </a:r>
            <a:r>
              <a:rPr lang="ko-KR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차후 계획</a:t>
            </a:r>
            <a:endParaRPr lang="en-US" altLang="ko-KR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9</a:t>
            </a:r>
            <a:r>
              <a:rPr lang="en-US" altLang="ko-KR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 </a:t>
            </a:r>
            <a:r>
              <a:rPr lang="ko-KR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업무 분담</a:t>
            </a:r>
            <a:endParaRPr lang="en-US" altLang="ko-KR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10. </a:t>
            </a:r>
            <a:r>
              <a:rPr lang="ko-KR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스케줄 구성</a:t>
            </a:r>
            <a:endParaRPr lang="en-US" altLang="ko-KR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47947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제목 1"/>
          <p:cNvSpPr txBox="1">
            <a:spLocks noGrp="1"/>
          </p:cNvSpPr>
          <p:nvPr>
            <p:ph type="title" idx="4294967295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 </a:t>
            </a:r>
            <a:r>
              <a:rPr lang="ko-KR" altLang="en-US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경희몬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이란</a:t>
            </a:r>
            <a:r>
              <a:rPr lang="en-US" altLang="ko-KR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?</a:t>
            </a:r>
            <a:endParaRPr b="1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8" name="슬라이드 번호 개체 틀 3"/>
          <p:cNvSpPr txBox="1">
            <a:spLocks noGrp="1"/>
          </p:cNvSpPr>
          <p:nvPr>
            <p:ph type="sldNum" sz="quarter" idx="4294967295"/>
          </p:nvPr>
        </p:nvSpPr>
        <p:spPr>
          <a:xfrm>
            <a:off x="8347361" y="6496018"/>
            <a:ext cx="167987" cy="2184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 dirty="0"/>
          </a:p>
        </p:txBody>
      </p:sp>
      <p:grpSp>
        <p:nvGrpSpPr>
          <p:cNvPr id="4" name="그룹 3"/>
          <p:cNvGrpSpPr/>
          <p:nvPr/>
        </p:nvGrpSpPr>
        <p:grpSpPr>
          <a:xfrm>
            <a:off x="539013" y="1690688"/>
            <a:ext cx="3676851" cy="2772000"/>
            <a:chOff x="1145405" y="2707353"/>
            <a:chExt cx="3676851" cy="2772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" name="모서리가 둥근 직사각형 6"/>
            <p:cNvSpPr/>
            <p:nvPr/>
          </p:nvSpPr>
          <p:spPr>
            <a:xfrm>
              <a:off x="1145405" y="2707353"/>
              <a:ext cx="3676851" cy="2772000"/>
            </a:xfrm>
            <a:prstGeom prst="roundRect">
              <a:avLst/>
            </a:prstGeom>
            <a:solidFill>
              <a:srgbClr val="FFFFFF"/>
            </a:solidFill>
            <a:ln w="57150" cap="flat">
              <a:solidFill>
                <a:srgbClr val="FF9933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3" name="모서리가 둥근 직사각형 2"/>
            <p:cNvSpPr/>
            <p:nvPr/>
          </p:nvSpPr>
          <p:spPr>
            <a:xfrm>
              <a:off x="1239252" y="2811990"/>
              <a:ext cx="3489158" cy="2562726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 w="25400" cap="flat">
              <a:solidFill>
                <a:schemeClr val="accent4">
                  <a:lumMod val="5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572000" y="2805614"/>
            <a:ext cx="3676851" cy="2772000"/>
            <a:chOff x="1145405" y="2707353"/>
            <a:chExt cx="3676851" cy="2772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0" name="모서리가 둥근 직사각형 9"/>
            <p:cNvSpPr/>
            <p:nvPr/>
          </p:nvSpPr>
          <p:spPr>
            <a:xfrm>
              <a:off x="1145405" y="2707353"/>
              <a:ext cx="3676851" cy="2772000"/>
            </a:xfrm>
            <a:prstGeom prst="roundRect">
              <a:avLst/>
            </a:prstGeom>
            <a:solidFill>
              <a:srgbClr val="FFFFFF"/>
            </a:solidFill>
            <a:ln w="57150" cap="flat">
              <a:solidFill>
                <a:srgbClr val="FF9933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1239252" y="2811990"/>
              <a:ext cx="3489158" cy="2562726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  <a:ln w="381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 rot="19776725">
            <a:off x="577533" y="923370"/>
            <a:ext cx="209074" cy="209074"/>
          </a:xfrm>
          <a:prstGeom prst="rect">
            <a:avLst/>
          </a:prstGeom>
          <a:solidFill>
            <a:schemeClr val="bg1"/>
          </a:solidFill>
          <a:ln w="76200" cap="flat">
            <a:solidFill>
              <a:srgbClr val="FF8989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슬라이드 번호 개체 틀 3"/>
          <p:cNvSpPr txBox="1">
            <a:spLocks noGrp="1"/>
          </p:cNvSpPr>
          <p:nvPr>
            <p:ph type="sldNum" sz="quarter" idx="4294967295"/>
          </p:nvPr>
        </p:nvSpPr>
        <p:spPr>
          <a:xfrm>
            <a:off x="8392755" y="6485636"/>
            <a:ext cx="167987" cy="2184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 dirty="0"/>
          </a:p>
        </p:txBody>
      </p:sp>
      <p:sp>
        <p:nvSpPr>
          <p:cNvPr id="13" name="모서리가 둥근 직사각형 12"/>
          <p:cNvSpPr/>
          <p:nvPr/>
        </p:nvSpPr>
        <p:spPr>
          <a:xfrm rot="216322">
            <a:off x="5046531" y="998285"/>
            <a:ext cx="3724977" cy="3724977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 w="111125" cap="flat">
            <a:solidFill>
              <a:schemeClr val="accent2">
                <a:lumMod val="50000"/>
              </a:schemeClr>
            </a:solidFill>
            <a:prstDash val="solid"/>
            <a:round/>
          </a:ln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5" name="순서도: 문서 14"/>
          <p:cNvSpPr/>
          <p:nvPr/>
        </p:nvSpPr>
        <p:spPr>
          <a:xfrm flipH="1">
            <a:off x="4822255" y="655538"/>
            <a:ext cx="1387643" cy="458624"/>
          </a:xfrm>
          <a:prstGeom prst="flowChartDocument">
            <a:avLst/>
          </a:prstGeom>
          <a:solidFill>
            <a:srgbClr val="FFFFFF"/>
          </a:solidFill>
          <a:ln w="25400" cap="flat">
            <a:solidFill>
              <a:srgbClr val="FF8989"/>
            </a:solidFill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In Game Art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Y강B" panose="02030600000101010101" pitchFamily="18" charset="-127"/>
              <a:ea typeface="HY강B" panose="02030600000101010101" pitchFamily="18" charset="-127"/>
              <a:sym typeface="Helvetica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28650" y="365125"/>
            <a:ext cx="78867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Y강B" panose="02030600000101010101" pitchFamily="18" charset="-127"/>
                <a:ea typeface="HY강B" panose="02030600000101010101" pitchFamily="18" charset="-127"/>
                <a:cs typeface="HY강B" panose="02030600000101010101" pitchFamily="18" charset="-127"/>
                <a:sym typeface="Gill Sans M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pPr hangingPunct="1"/>
            <a:r>
              <a:rPr lang="ko-KR" altLang="en-US" dirty="0" smtClean="0"/>
              <a:t>  </a:t>
            </a:r>
            <a:r>
              <a:rPr lang="ko-KR" altLang="en-US" dirty="0" err="1" smtClean="0"/>
              <a:t>경희몬</a:t>
            </a:r>
            <a:r>
              <a:rPr lang="ko-KR" altLang="en-US" dirty="0" smtClean="0"/>
              <a:t> 이란</a:t>
            </a:r>
            <a:r>
              <a:rPr lang="en-US" altLang="ko-KR" b="1" dirty="0" smtClean="0"/>
              <a:t>?</a:t>
            </a:r>
            <a:endParaRPr lang="ko-KR" altLang="en-US" b="1" dirty="0"/>
          </a:p>
        </p:txBody>
      </p:sp>
      <p:sp>
        <p:nvSpPr>
          <p:cNvPr id="9" name="직사각형 8"/>
          <p:cNvSpPr/>
          <p:nvPr/>
        </p:nvSpPr>
        <p:spPr>
          <a:xfrm rot="19776725">
            <a:off x="577533" y="923370"/>
            <a:ext cx="209074" cy="209074"/>
          </a:xfrm>
          <a:prstGeom prst="rect">
            <a:avLst/>
          </a:prstGeom>
          <a:solidFill>
            <a:schemeClr val="bg1"/>
          </a:solidFill>
          <a:ln w="76200" cap="flat">
            <a:solidFill>
              <a:srgbClr val="FF8989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 rot="21364553">
            <a:off x="307282" y="1479710"/>
            <a:ext cx="2814547" cy="2814547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76200" cap="flat">
            <a:solidFill>
              <a:schemeClr val="accent3">
                <a:lumMod val="50000"/>
              </a:schemeClr>
            </a:solidFill>
            <a:prstDash val="solid"/>
            <a:round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4" name="순서도: 문서 13"/>
          <p:cNvSpPr/>
          <p:nvPr/>
        </p:nvSpPr>
        <p:spPr>
          <a:xfrm>
            <a:off x="2519564" y="1497584"/>
            <a:ext cx="1357162" cy="458624"/>
          </a:xfrm>
          <a:prstGeom prst="flowChartDocument">
            <a:avLst/>
          </a:prstGeom>
          <a:solidFill>
            <a:srgbClr val="FFFFFF"/>
          </a:solidFill>
          <a:ln w="25400" cap="flat">
            <a:solidFill>
              <a:srgbClr val="FF8989"/>
            </a:solidFill>
            <a:prstDash val="solid"/>
            <a:rou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Y강B" panose="02030600000101010101" pitchFamily="18" charset="-127"/>
                <a:ea typeface="HY강B" panose="02030600000101010101" pitchFamily="18" charset="-127"/>
                <a:sym typeface="Helvetica"/>
              </a:rPr>
              <a:t>Concept Art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Y강B" panose="02030600000101010101" pitchFamily="18" charset="-127"/>
              <a:ea typeface="HY강B" panose="02030600000101010101" pitchFamily="18" charset="-127"/>
              <a:sym typeface="Helvetica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85719" y="2438149"/>
            <a:ext cx="3724977" cy="3724977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 w="111125" cap="flat">
            <a:solidFill>
              <a:schemeClr val="accent2">
                <a:lumMod val="50000"/>
              </a:schemeClr>
            </a:solidFill>
            <a:prstDash val="solid"/>
            <a:round/>
          </a:ln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 rot="214346">
            <a:off x="1511972" y="3263626"/>
            <a:ext cx="2814547" cy="2814547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 w="76200" cap="flat">
            <a:solidFill>
              <a:schemeClr val="accent3">
                <a:lumMod val="50000"/>
              </a:schemeClr>
            </a:solidFill>
            <a:prstDash val="solid"/>
            <a:round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193935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슬라이드 번호 개체 틀 3"/>
          <p:cNvSpPr txBox="1">
            <a:spLocks noGrp="1"/>
          </p:cNvSpPr>
          <p:nvPr>
            <p:ph type="sldNum" sz="quarter" idx="4294967295"/>
          </p:nvPr>
        </p:nvSpPr>
        <p:spPr>
          <a:xfrm>
            <a:off x="8346637" y="6496018"/>
            <a:ext cx="168711" cy="2184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" name="타원 1"/>
          <p:cNvSpPr/>
          <p:nvPr/>
        </p:nvSpPr>
        <p:spPr>
          <a:xfrm>
            <a:off x="1155032" y="1478932"/>
            <a:ext cx="1456773" cy="145677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57150" cap="flat">
            <a:solidFill>
              <a:srgbClr val="FF8989"/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5073045" y="1328246"/>
            <a:ext cx="2396470" cy="239647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57150" cap="flat">
            <a:solidFill>
              <a:srgbClr val="FF8989"/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164677" y="3246771"/>
            <a:ext cx="1456773" cy="145677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57150" cap="flat">
            <a:solidFill>
              <a:srgbClr val="FF8989"/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2668177" y="2309913"/>
            <a:ext cx="1456773" cy="1456773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57150" cap="flat">
            <a:solidFill>
              <a:srgbClr val="FF8989"/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3" name="십자형 2"/>
          <p:cNvSpPr/>
          <p:nvPr/>
        </p:nvSpPr>
        <p:spPr>
          <a:xfrm>
            <a:off x="3869355" y="1838425"/>
            <a:ext cx="587141" cy="587141"/>
          </a:xfrm>
          <a:prstGeom prst="plus">
            <a:avLst>
              <a:gd name="adj" fmla="val 40218"/>
            </a:avLst>
          </a:prstGeom>
          <a:solidFill>
            <a:srgbClr val="FF6699"/>
          </a:solidFill>
          <a:ln w="25400" cap="flat">
            <a:solidFill>
              <a:srgbClr val="FF8989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882764" y="4124424"/>
            <a:ext cx="1448603" cy="1448603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 w="57150" cap="flat">
            <a:solidFill>
              <a:srgbClr val="FF9933"/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 flipH="1">
            <a:off x="5370897" y="3975157"/>
            <a:ext cx="2502568" cy="1968365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 w="57150" cap="flat">
            <a:solidFill>
              <a:schemeClr val="accent2">
                <a:lumMod val="75000"/>
              </a:schemeClr>
            </a:solidFill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628650" y="365125"/>
            <a:ext cx="78867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Y강B" panose="02030600000101010101" pitchFamily="18" charset="-127"/>
                <a:ea typeface="HY강B" panose="02030600000101010101" pitchFamily="18" charset="-127"/>
                <a:cs typeface="HY강B" panose="02030600000101010101" pitchFamily="18" charset="-127"/>
                <a:sym typeface="Gill Sans M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pPr hangingPunct="1"/>
            <a:r>
              <a:rPr lang="ko-KR" altLang="en-US" dirty="0" smtClean="0"/>
              <a:t>  </a:t>
            </a:r>
            <a:r>
              <a:rPr lang="ko-KR" altLang="en-US" dirty="0" err="1" smtClean="0"/>
              <a:t>경희몬</a:t>
            </a:r>
            <a:r>
              <a:rPr lang="ko-KR" altLang="en-US" dirty="0" smtClean="0"/>
              <a:t> 이란</a:t>
            </a:r>
            <a:r>
              <a:rPr lang="en-US" altLang="ko-KR" b="1" dirty="0" smtClean="0"/>
              <a:t>?</a:t>
            </a:r>
            <a:endParaRPr lang="ko-KR" altLang="en-US" b="1" dirty="0"/>
          </a:p>
        </p:txBody>
      </p:sp>
      <p:sp>
        <p:nvSpPr>
          <p:cNvPr id="13" name="직사각형 12"/>
          <p:cNvSpPr/>
          <p:nvPr/>
        </p:nvSpPr>
        <p:spPr>
          <a:xfrm rot="19776725">
            <a:off x="577533" y="923370"/>
            <a:ext cx="209074" cy="209074"/>
          </a:xfrm>
          <a:prstGeom prst="rect">
            <a:avLst/>
          </a:prstGeom>
          <a:solidFill>
            <a:schemeClr val="bg1"/>
          </a:solidFill>
          <a:ln w="76200" cap="flat">
            <a:solidFill>
              <a:srgbClr val="FF8989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슬라이드 번호 개체 틀 3"/>
          <p:cNvSpPr txBox="1">
            <a:spLocks noGrp="1"/>
          </p:cNvSpPr>
          <p:nvPr>
            <p:ph type="sldNum" sz="quarter" idx="4294967295"/>
          </p:nvPr>
        </p:nvSpPr>
        <p:spPr>
          <a:xfrm>
            <a:off x="8346637" y="6496018"/>
            <a:ext cx="168711" cy="2184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628650" y="365125"/>
            <a:ext cx="78867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Y강B" panose="02030600000101010101" pitchFamily="18" charset="-127"/>
                <a:ea typeface="HY강B" panose="02030600000101010101" pitchFamily="18" charset="-127"/>
                <a:cs typeface="HY강B" panose="02030600000101010101" pitchFamily="18" charset="-127"/>
                <a:sym typeface="Gill Sans M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 MT"/>
                <a:ea typeface="Gill Sans MT"/>
                <a:cs typeface="Gill Sans MT"/>
                <a:sym typeface="Gill Sans MT"/>
              </a:defRPr>
            </a:lvl9pPr>
          </a:lstStyle>
          <a:p>
            <a:pPr hangingPunct="1"/>
            <a:r>
              <a:rPr lang="ko-KR" altLang="en-US" dirty="0" smtClean="0"/>
              <a:t>  목표</a:t>
            </a:r>
            <a:r>
              <a:rPr lang="en-US" altLang="ko-KR" dirty="0"/>
              <a:t> </a:t>
            </a:r>
            <a:r>
              <a:rPr lang="ko-KR" altLang="en-US" dirty="0" smtClean="0"/>
              <a:t>및</a:t>
            </a:r>
            <a:r>
              <a:rPr lang="en-US" altLang="ko-KR" dirty="0" smtClean="0"/>
              <a:t> </a:t>
            </a:r>
            <a:r>
              <a:rPr lang="ko-KR" altLang="en-US" dirty="0" smtClean="0"/>
              <a:t>요구사항</a:t>
            </a:r>
            <a:endParaRPr lang="ko-KR" altLang="en-US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112919" y="2917634"/>
            <a:ext cx="1950417" cy="1950417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 w="76200" cap="flat">
            <a:solidFill>
              <a:schemeClr val="accent4">
                <a:lumMod val="60000"/>
                <a:lumOff val="40000"/>
              </a:schemeClr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708733" y="2917633"/>
            <a:ext cx="1950417" cy="1950417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76200" cap="flat">
            <a:solidFill>
              <a:srgbClr val="FF9933"/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304547" y="2917634"/>
            <a:ext cx="1950417" cy="1950417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 w="76200" cap="flat">
            <a:solidFill>
              <a:schemeClr val="accent2">
                <a:lumMod val="75000"/>
              </a:schemeClr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00153" y="5021050"/>
            <a:ext cx="3115384" cy="646327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/>
              <a:t>유저와 </a:t>
            </a:r>
            <a:r>
              <a:rPr lang="ko-KR" altLang="en-US" smtClean="0"/>
              <a:t>다양한 상호작용 기능</a:t>
            </a:r>
            <a:r>
              <a:rPr lang="en-US" altLang="ko-KR" dirty="0" smtClean="0"/>
              <a:t>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/>
              <a:t>감성적인 디자인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615537" y="5159550"/>
            <a:ext cx="2136808" cy="369328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서버 저장과 관리</a:t>
            </a:r>
            <a:endParaRPr kumimoji="0" lang="en-US" altLang="ko-KR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09829" y="5159550"/>
            <a:ext cx="2136808" cy="369328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멀티 기능 제공</a:t>
            </a:r>
            <a:endParaRPr kumimoji="0" lang="en-US" altLang="ko-KR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901070" y="1715664"/>
            <a:ext cx="2617517" cy="646327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/>
              <a:t>효율적인 분업과</a:t>
            </a:r>
            <a:endParaRPr lang="en-US" altLang="ko-KR" dirty="0" smtClean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업데이트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9537" y="1400653"/>
            <a:ext cx="1304925" cy="127635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19776725">
            <a:off x="667169" y="923369"/>
            <a:ext cx="209074" cy="209074"/>
          </a:xfrm>
          <a:prstGeom prst="rect">
            <a:avLst/>
          </a:prstGeom>
          <a:solidFill>
            <a:schemeClr val="bg1"/>
          </a:solidFill>
          <a:ln w="76200" cap="flat">
            <a:solidFill>
              <a:srgbClr val="FF3399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656966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41745" y="1665569"/>
            <a:ext cx="4627581" cy="4067846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3994782" y="2127903"/>
            <a:ext cx="1034418" cy="1034418"/>
          </a:xfrm>
          <a:prstGeom prst="ellipse">
            <a:avLst/>
          </a:prstGeom>
          <a:solidFill>
            <a:schemeClr val="bg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48" name="제목 1"/>
          <p:cNvSpPr txBox="1">
            <a:spLocks noGrp="1"/>
          </p:cNvSpPr>
          <p:nvPr>
            <p:ph type="title" idx="4294967295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  접근 방법</a:t>
            </a:r>
            <a:endParaRPr dirty="0"/>
          </a:p>
        </p:txBody>
      </p:sp>
      <p:sp>
        <p:nvSpPr>
          <p:cNvPr id="50" name="슬라이드 번호 개체 틀 3"/>
          <p:cNvSpPr txBox="1">
            <a:spLocks noGrp="1"/>
          </p:cNvSpPr>
          <p:nvPr>
            <p:ph type="sldNum" sz="quarter" idx="4294967295"/>
          </p:nvPr>
        </p:nvSpPr>
        <p:spPr>
          <a:xfrm>
            <a:off x="8350822" y="6496018"/>
            <a:ext cx="164526" cy="2184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3" name="하트 2"/>
          <p:cNvSpPr/>
          <p:nvPr/>
        </p:nvSpPr>
        <p:spPr>
          <a:xfrm>
            <a:off x="3994782" y="2259628"/>
            <a:ext cx="1034418" cy="880100"/>
          </a:xfrm>
          <a:prstGeom prst="heart">
            <a:avLst/>
          </a:prstGeom>
          <a:solidFill>
            <a:srgbClr val="C0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C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8" name="직사각형 7"/>
          <p:cNvSpPr/>
          <p:nvPr/>
        </p:nvSpPr>
        <p:spPr>
          <a:xfrm rot="19776725">
            <a:off x="667169" y="923369"/>
            <a:ext cx="209074" cy="209074"/>
          </a:xfrm>
          <a:prstGeom prst="rect">
            <a:avLst/>
          </a:prstGeom>
          <a:solidFill>
            <a:schemeClr val="bg1"/>
          </a:solidFill>
          <a:ln w="76200" cap="flat">
            <a:solidFill>
              <a:schemeClr val="accent2">
                <a:lumMod val="60000"/>
                <a:lumOff val="4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583946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1"/>
          <p:cNvSpPr txBox="1">
            <a:spLocks noGrp="1"/>
          </p:cNvSpPr>
          <p:nvPr>
            <p:ph type="title" idx="4294967295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  접근 방법</a:t>
            </a:r>
            <a:endParaRPr dirty="0"/>
          </a:p>
        </p:txBody>
      </p:sp>
      <p:sp>
        <p:nvSpPr>
          <p:cNvPr id="50" name="슬라이드 번호 개체 틀 3"/>
          <p:cNvSpPr txBox="1">
            <a:spLocks noGrp="1"/>
          </p:cNvSpPr>
          <p:nvPr>
            <p:ph type="sldNum" sz="quarter" idx="4294967295"/>
          </p:nvPr>
        </p:nvSpPr>
        <p:spPr>
          <a:xfrm>
            <a:off x="8350822" y="6496018"/>
            <a:ext cx="164526" cy="2184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5" name="타원 4"/>
          <p:cNvSpPr/>
          <p:nvPr/>
        </p:nvSpPr>
        <p:spPr>
          <a:xfrm>
            <a:off x="2893510" y="2101971"/>
            <a:ext cx="1597521" cy="159752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57150" cap="flat">
            <a:solidFill>
              <a:srgbClr val="FF8989"/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945575" y="2072512"/>
            <a:ext cx="1626980" cy="162698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57150" cap="flat">
            <a:solidFill>
              <a:srgbClr val="FF8A82"/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762260" y="2141254"/>
            <a:ext cx="1588562" cy="1588562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 w="57150" cap="flat">
            <a:solidFill>
              <a:srgbClr val="FF9933"/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4811986" y="2141254"/>
            <a:ext cx="1591628" cy="1591628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57150" cap="flat">
            <a:solidFill>
              <a:schemeClr val="accent1">
                <a:lumMod val="75000"/>
              </a:schemeClr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1" name="직사각형 10"/>
          <p:cNvSpPr/>
          <p:nvPr/>
        </p:nvSpPr>
        <p:spPr>
          <a:xfrm rot="19776725">
            <a:off x="667169" y="923369"/>
            <a:ext cx="209074" cy="209074"/>
          </a:xfrm>
          <a:prstGeom prst="rect">
            <a:avLst/>
          </a:prstGeom>
          <a:solidFill>
            <a:schemeClr val="bg1"/>
          </a:solidFill>
          <a:ln w="76200" cap="flat">
            <a:solidFill>
              <a:schemeClr val="accent2">
                <a:lumMod val="60000"/>
                <a:lumOff val="4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779279" y="4140224"/>
            <a:ext cx="2136808" cy="369328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넓고 쾌적한 </a:t>
            </a:r>
            <a:r>
              <a:rPr lang="en-US" altLang="ko-KR" dirty="0" smtClean="0"/>
              <a:t>UI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762260" y="4140224"/>
            <a:ext cx="2136808" cy="369328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/>
              <a:t>서버와의 연동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56702" y="4001723"/>
            <a:ext cx="2136808" cy="646327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/>
              <a:t>충분한 성능의</a:t>
            </a:r>
            <a:endParaRPr lang="en-US" altLang="ko-KR" dirty="0" smtClean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라즈베리파이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572555" y="4001724"/>
            <a:ext cx="2136808" cy="646327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라즈베리파이의</a:t>
            </a: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다양한 입력장치들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디자인 사용자 지정">
  <a:themeElements>
    <a:clrScheme name="1_디자인 사용자 지정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1_디자인 사용자 지정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1_디자인 사용자 지정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디자인 사용자 지정">
  <a:themeElements>
    <a:clrScheme name="1_디자인 사용자 지정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1_디자인 사용자 지정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1_디자인 사용자 지정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</TotalTime>
  <Words>298</Words>
  <Application>Microsoft Office PowerPoint</Application>
  <PresentationFormat>화면 슬라이드 쇼(4:3)</PresentationFormat>
  <Paragraphs>127</Paragraphs>
  <Slides>20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Helvetica</vt:lpstr>
      <vt:lpstr>HY강B</vt:lpstr>
      <vt:lpstr>Georgia</vt:lpstr>
      <vt:lpstr>맑은 고딕</vt:lpstr>
      <vt:lpstr>Gill Sans MT</vt:lpstr>
      <vt:lpstr>굵은안상수체</vt:lpstr>
      <vt:lpstr>양재블럭체</vt:lpstr>
      <vt:lpstr>Arial</vt:lpstr>
      <vt:lpstr>1_디자인 사용자 지정</vt:lpstr>
      <vt:lpstr>PowerPoint 프레젠테이션</vt:lpstr>
      <vt:lpstr>PowerPoint 프레젠테이션</vt:lpstr>
      <vt:lpstr>PowerPoint 프레젠테이션</vt:lpstr>
      <vt:lpstr>  경희몬 이란?</vt:lpstr>
      <vt:lpstr>PowerPoint 프레젠테이션</vt:lpstr>
      <vt:lpstr>PowerPoint 프레젠테이션</vt:lpstr>
      <vt:lpstr>PowerPoint 프레젠테이션</vt:lpstr>
      <vt:lpstr>  접근 방법</vt:lpstr>
      <vt:lpstr>  접근 방법</vt:lpstr>
      <vt:lpstr>  접근 방법</vt:lpstr>
      <vt:lpstr>  개발 환경</vt:lpstr>
      <vt:lpstr>  아키텍쳐</vt:lpstr>
      <vt:lpstr>PowerPoint 프레젠테이션</vt:lpstr>
      <vt:lpstr>  기본 스펙</vt:lpstr>
      <vt:lpstr>  현재 상태</vt:lpstr>
      <vt:lpstr>  차후 계획</vt:lpstr>
      <vt:lpstr>  업무 분담</vt:lpstr>
      <vt:lpstr>  스케줄 구성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</dc:creator>
  <cp:lastModifiedBy>정 훈용</cp:lastModifiedBy>
  <cp:revision>126</cp:revision>
  <dcterms:modified xsi:type="dcterms:W3CDTF">2019-10-09T20:38:52Z</dcterms:modified>
</cp:coreProperties>
</file>